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Q+1kh22lTRnshpeo2F4Ct9Um9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2d7d7cc017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6" name="Google Shape;76;g22d7d7cc017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2d7d7cc017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6" name="Google Shape;86;g22d7d7cc017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2d7d7cc017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g22d7d7cc017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2d7d7cc017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6" name="Google Shape;106;g22d7d7cc017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2d7d7cc017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6" name="Google Shape;116;g22d7d7cc017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22d91de0ee8_0_4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1" name="Google Shape;11;g22d91de0ee8_0_4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12" name="Google Shape;12;g22d91de0ee8_0_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2d91de0ee8_0_39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g22d91de0ee8_0_39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g22d91de0ee8_0_3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22d91de0ee8_0_4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22d91de0ee8_0_8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g22d91de0ee8_0_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22d91de0ee8_0_1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g22d91de0ee8_0_1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g22d91de0ee8_0_1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22d91de0ee8_0_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g22d91de0ee8_0_1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g22d91de0ee8_0_1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g22d91de0ee8_0_1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22d91de0ee8_0_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g22d91de0ee8_0_2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22d91de0ee8_0_23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g22d91de0ee8_0_23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g22d91de0ee8_0_2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22d91de0ee8_0_27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g22d91de0ee8_0_2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22d91de0ee8_0_30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g22d91de0ee8_0_30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g22d91de0ee8_0_30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g22d91de0ee8_0_30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g22d91de0ee8_0_3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22d91de0ee8_0_36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g22d91de0ee8_0_3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22d91de0ee8_0_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g22d91de0ee8_0_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g22d91de0ee8_0_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0"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ctrTitle"/>
          </p:nvPr>
        </p:nvSpPr>
        <p:spPr>
          <a:xfrm>
            <a:off x="2832150" y="5019675"/>
            <a:ext cx="6527700" cy="10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lang="es-ES" sz="2800" b="1" dirty="0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XIV ICT &amp; TOURISM INTERNATIONAL CONFERENCE</a:t>
            </a:r>
            <a:endParaRPr sz="2800" b="1" dirty="0">
              <a:solidFill>
                <a:srgbClr val="00206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5" name="Google Shape;55;p1"/>
          <p:cNvSpPr txBox="1">
            <a:spLocks noGrp="1"/>
          </p:cNvSpPr>
          <p:nvPr>
            <p:ph type="subTitle" idx="1"/>
          </p:nvPr>
        </p:nvSpPr>
        <p:spPr>
          <a:xfrm>
            <a:off x="2975100" y="1017250"/>
            <a:ext cx="6241800" cy="8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5000"/>
              <a:buNone/>
            </a:pPr>
            <a:r>
              <a:rPr lang="es-ES" sz="4000" b="1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PRESENTATION TITLE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6" name="Google Shape;56;p1"/>
          <p:cNvSpPr/>
          <p:nvPr/>
        </p:nvSpPr>
        <p:spPr>
          <a:xfrm rot="5400000">
            <a:off x="11426725" y="143525"/>
            <a:ext cx="602700" cy="596100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790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7" name="Google Shape;57;p1"/>
          <p:cNvGrpSpPr/>
          <p:nvPr/>
        </p:nvGrpSpPr>
        <p:grpSpPr>
          <a:xfrm>
            <a:off x="10658924" y="6296029"/>
            <a:ext cx="1367705" cy="295282"/>
            <a:chOff x="10735525" y="164000"/>
            <a:chExt cx="1304937" cy="276300"/>
          </a:xfrm>
        </p:grpSpPr>
        <p:sp>
          <p:nvSpPr>
            <p:cNvPr id="58" name="Google Shape;58;p1"/>
            <p:cNvSpPr/>
            <p:nvPr/>
          </p:nvSpPr>
          <p:spPr>
            <a:xfrm>
              <a:off x="10735525" y="164000"/>
              <a:ext cx="282300" cy="2763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11758162" y="164000"/>
              <a:ext cx="282300" cy="2763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11246841" y="164000"/>
              <a:ext cx="282300" cy="276300"/>
            </a:xfrm>
            <a:prstGeom prst="ellipse">
              <a:avLst/>
            </a:prstGeom>
            <a:solidFill>
              <a:srgbClr val="F790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37749" y="2819400"/>
            <a:ext cx="2316500" cy="206882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"/>
          <p:cNvSpPr/>
          <p:nvPr/>
        </p:nvSpPr>
        <p:spPr>
          <a:xfrm rot="-5400000">
            <a:off x="164725" y="6108450"/>
            <a:ext cx="590400" cy="565800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3" name="Google Shape;63;p1"/>
          <p:cNvPicPr preferRelativeResize="0"/>
          <p:nvPr/>
        </p:nvPicPr>
        <p:blipFill rotWithShape="1">
          <a:blip r:embed="rId4">
            <a:alphaModFix/>
          </a:blip>
          <a:srcRect l="52277" t="10500" r="23688" b="44318"/>
          <a:stretch/>
        </p:blipFill>
        <p:spPr>
          <a:xfrm rot="5400000">
            <a:off x="385725" y="-385725"/>
            <a:ext cx="1247849" cy="201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0"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>
            <a:spLocks noGrp="1"/>
          </p:cNvSpPr>
          <p:nvPr>
            <p:ph type="subTitle" idx="1"/>
          </p:nvPr>
        </p:nvSpPr>
        <p:spPr>
          <a:xfrm>
            <a:off x="2019300" y="483474"/>
            <a:ext cx="8791500" cy="6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7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500"/>
              <a:buFont typeface="Trebuchet MS"/>
              <a:buAutoNum type="arabicPeriod"/>
            </a:pPr>
            <a:r>
              <a:rPr lang="es-ES" sz="2500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GOALS OF TECHNOLOGY-DRIVEN SOLUTIONS</a:t>
            </a:r>
            <a:endParaRPr sz="25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69" name="Google Shape;69;p2" descr="Logotip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18420" y="6172118"/>
            <a:ext cx="2107704" cy="56205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2"/>
          <p:cNvSpPr txBox="1">
            <a:spLocks noGrp="1"/>
          </p:cNvSpPr>
          <p:nvPr>
            <p:ph type="ctrTitle"/>
          </p:nvPr>
        </p:nvSpPr>
        <p:spPr>
          <a:xfrm>
            <a:off x="3190450" y="6240825"/>
            <a:ext cx="6677400" cy="4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lang="es-ES" sz="2200" b="1" dirty="0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XIV ICT &amp; TOURISM INTERNATIONAL CONFERENCE</a:t>
            </a:r>
            <a:endParaRPr sz="2200" b="1" dirty="0">
              <a:solidFill>
                <a:srgbClr val="00206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71" name="Google Shape;71;p2"/>
          <p:cNvPicPr preferRelativeResize="0"/>
          <p:nvPr/>
        </p:nvPicPr>
        <p:blipFill rotWithShape="1">
          <a:blip r:embed="rId5">
            <a:alphaModFix/>
          </a:blip>
          <a:srcRect l="52277" t="10500" r="23688" b="44318"/>
          <a:stretch/>
        </p:blipFill>
        <p:spPr>
          <a:xfrm rot="5400000">
            <a:off x="385725" y="-385725"/>
            <a:ext cx="1247849" cy="20193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2"/>
          <p:cNvSpPr/>
          <p:nvPr/>
        </p:nvSpPr>
        <p:spPr>
          <a:xfrm rot="5400000">
            <a:off x="11426725" y="143525"/>
            <a:ext cx="602700" cy="596100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790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2"/>
          <p:cNvSpPr/>
          <p:nvPr/>
        </p:nvSpPr>
        <p:spPr>
          <a:xfrm rot="-5400000">
            <a:off x="164725" y="6108450"/>
            <a:ext cx="590400" cy="565800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0"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g22d7d7cc017_0_24"/>
          <p:cNvPicPr preferRelativeResize="0"/>
          <p:nvPr/>
        </p:nvPicPr>
        <p:blipFill rotWithShape="1">
          <a:blip r:embed="rId4">
            <a:alphaModFix/>
          </a:blip>
          <a:srcRect l="52277" t="10500" r="23688" b="44318"/>
          <a:stretch/>
        </p:blipFill>
        <p:spPr>
          <a:xfrm rot="5400000">
            <a:off x="385725" y="-385725"/>
            <a:ext cx="1247849" cy="20193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g22d7d7cc017_0_24"/>
          <p:cNvSpPr txBox="1">
            <a:spLocks noGrp="1"/>
          </p:cNvSpPr>
          <p:nvPr>
            <p:ph type="subTitle" idx="1"/>
          </p:nvPr>
        </p:nvSpPr>
        <p:spPr>
          <a:xfrm>
            <a:off x="2019300" y="483474"/>
            <a:ext cx="8791500" cy="6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500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2. RESEARCH/BUSINESS DEVELOPMENT IDEA BACKGROUND</a:t>
            </a:r>
            <a:endParaRPr sz="2500">
              <a:solidFill>
                <a:srgbClr val="00206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80" name="Google Shape;80;g22d7d7cc017_0_24" descr="Logotipo&#10;&#10;Descripción generada automáticament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918420" y="6172118"/>
            <a:ext cx="2107704" cy="562054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g22d7d7cc017_0_24"/>
          <p:cNvSpPr txBox="1">
            <a:spLocks noGrp="1"/>
          </p:cNvSpPr>
          <p:nvPr>
            <p:ph type="ctrTitle"/>
          </p:nvPr>
        </p:nvSpPr>
        <p:spPr>
          <a:xfrm>
            <a:off x="3190450" y="6240825"/>
            <a:ext cx="6677400" cy="4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lang="es-ES" sz="2200" b="1" dirty="0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XIV ICT &amp; TOURISM INTERNATIONAL CONFERENCE</a:t>
            </a:r>
            <a:endParaRPr sz="2200" b="1" dirty="0">
              <a:solidFill>
                <a:srgbClr val="00206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2" name="Google Shape;82;g22d7d7cc017_0_24"/>
          <p:cNvSpPr/>
          <p:nvPr/>
        </p:nvSpPr>
        <p:spPr>
          <a:xfrm rot="5400000">
            <a:off x="11426725" y="143525"/>
            <a:ext cx="602700" cy="596100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790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g22d7d7cc017_0_24"/>
          <p:cNvSpPr/>
          <p:nvPr/>
        </p:nvSpPr>
        <p:spPr>
          <a:xfrm rot="-5400000">
            <a:off x="164725" y="6108450"/>
            <a:ext cx="590400" cy="565800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0"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g22d7d7cc017_0_34"/>
          <p:cNvPicPr preferRelativeResize="0"/>
          <p:nvPr/>
        </p:nvPicPr>
        <p:blipFill rotWithShape="1">
          <a:blip r:embed="rId4">
            <a:alphaModFix/>
          </a:blip>
          <a:srcRect l="52277" t="10500" r="23688" b="44318"/>
          <a:stretch/>
        </p:blipFill>
        <p:spPr>
          <a:xfrm rot="5400000">
            <a:off x="385725" y="-385725"/>
            <a:ext cx="1247849" cy="20193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g22d7d7cc017_0_34"/>
          <p:cNvSpPr txBox="1">
            <a:spLocks noGrp="1"/>
          </p:cNvSpPr>
          <p:nvPr>
            <p:ph type="subTitle" idx="1"/>
          </p:nvPr>
        </p:nvSpPr>
        <p:spPr>
          <a:xfrm>
            <a:off x="2019300" y="483474"/>
            <a:ext cx="8791500" cy="6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500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3. METHODOLOGY (IF APPLICABLE)</a:t>
            </a:r>
            <a:endParaRPr sz="2500">
              <a:solidFill>
                <a:srgbClr val="00206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90" name="Google Shape;90;g22d7d7cc017_0_34" descr="Logotipo&#10;&#10;Descripción generada automáticament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918420" y="6172118"/>
            <a:ext cx="2107704" cy="56205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g22d7d7cc017_0_34"/>
          <p:cNvSpPr txBox="1">
            <a:spLocks noGrp="1"/>
          </p:cNvSpPr>
          <p:nvPr>
            <p:ph type="ctrTitle"/>
          </p:nvPr>
        </p:nvSpPr>
        <p:spPr>
          <a:xfrm>
            <a:off x="3190450" y="6240825"/>
            <a:ext cx="6677400" cy="4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lang="es-ES" sz="2200" b="1" dirty="0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XIV ICT &amp; TOURISM INTERNATIONAL CONFERENCE</a:t>
            </a:r>
            <a:endParaRPr sz="2200" b="1" dirty="0">
              <a:solidFill>
                <a:srgbClr val="00206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2" name="Google Shape;92;g22d7d7cc017_0_34"/>
          <p:cNvSpPr/>
          <p:nvPr/>
        </p:nvSpPr>
        <p:spPr>
          <a:xfrm rot="5400000">
            <a:off x="11426725" y="143525"/>
            <a:ext cx="602700" cy="596100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790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g22d7d7cc017_0_34"/>
          <p:cNvSpPr/>
          <p:nvPr/>
        </p:nvSpPr>
        <p:spPr>
          <a:xfrm rot="-5400000">
            <a:off x="164725" y="6108450"/>
            <a:ext cx="590400" cy="565800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0"/>
          </a:blip>
          <a:stretch>
            <a:fillRect/>
          </a:stretch>
        </a:blip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g22d7d7cc017_0_44"/>
          <p:cNvPicPr preferRelativeResize="0"/>
          <p:nvPr/>
        </p:nvPicPr>
        <p:blipFill rotWithShape="1">
          <a:blip r:embed="rId4">
            <a:alphaModFix/>
          </a:blip>
          <a:srcRect l="52277" t="10500" r="23688" b="44318"/>
          <a:stretch/>
        </p:blipFill>
        <p:spPr>
          <a:xfrm rot="5400000">
            <a:off x="385725" y="-385725"/>
            <a:ext cx="1247849" cy="20193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g22d7d7cc017_0_44"/>
          <p:cNvSpPr txBox="1">
            <a:spLocks noGrp="1"/>
          </p:cNvSpPr>
          <p:nvPr>
            <p:ph type="subTitle" idx="1"/>
          </p:nvPr>
        </p:nvSpPr>
        <p:spPr>
          <a:xfrm>
            <a:off x="2019300" y="483474"/>
            <a:ext cx="8791500" cy="6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500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4. FINDINGS (IF APPLICABLE)</a:t>
            </a:r>
            <a:endParaRPr sz="2500">
              <a:solidFill>
                <a:srgbClr val="00206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00" name="Google Shape;100;g22d7d7cc017_0_44" descr="Logotipo&#10;&#10;Descripción generada automáticament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918420" y="6172118"/>
            <a:ext cx="2107704" cy="562054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22d7d7cc017_0_44"/>
          <p:cNvSpPr txBox="1">
            <a:spLocks noGrp="1"/>
          </p:cNvSpPr>
          <p:nvPr>
            <p:ph type="ctrTitle"/>
          </p:nvPr>
        </p:nvSpPr>
        <p:spPr>
          <a:xfrm>
            <a:off x="3190450" y="6240825"/>
            <a:ext cx="6677400" cy="4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lang="es-ES" sz="2200" b="1" dirty="0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XIV ICT &amp; TOURISM INTERNATIONAL CONFERENCE</a:t>
            </a:r>
            <a:endParaRPr sz="2200" b="1" dirty="0">
              <a:solidFill>
                <a:srgbClr val="00206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2" name="Google Shape;102;g22d7d7cc017_0_44"/>
          <p:cNvSpPr/>
          <p:nvPr/>
        </p:nvSpPr>
        <p:spPr>
          <a:xfrm rot="5400000">
            <a:off x="11426725" y="143525"/>
            <a:ext cx="602700" cy="596100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790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g22d7d7cc017_0_44"/>
          <p:cNvSpPr/>
          <p:nvPr/>
        </p:nvSpPr>
        <p:spPr>
          <a:xfrm rot="-5400000">
            <a:off x="164725" y="6108450"/>
            <a:ext cx="590400" cy="565800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0"/>
          </a:blip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g22d7d7cc017_0_54"/>
          <p:cNvPicPr preferRelativeResize="0"/>
          <p:nvPr/>
        </p:nvPicPr>
        <p:blipFill rotWithShape="1">
          <a:blip r:embed="rId4">
            <a:alphaModFix/>
          </a:blip>
          <a:srcRect l="52277" t="10500" r="23688" b="44318"/>
          <a:stretch/>
        </p:blipFill>
        <p:spPr>
          <a:xfrm rot="5400000">
            <a:off x="385725" y="-385725"/>
            <a:ext cx="1247849" cy="2019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g22d7d7cc017_0_54"/>
          <p:cNvSpPr txBox="1">
            <a:spLocks noGrp="1"/>
          </p:cNvSpPr>
          <p:nvPr>
            <p:ph type="subTitle" idx="1"/>
          </p:nvPr>
        </p:nvSpPr>
        <p:spPr>
          <a:xfrm>
            <a:off x="2019300" y="483476"/>
            <a:ext cx="8791500" cy="10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500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5. CONTRIBUTIONS AND IMPLICATIONS FOR TOURISM PRACTITIONERS AND TOURIST</a:t>
            </a:r>
            <a:endParaRPr sz="2500">
              <a:solidFill>
                <a:srgbClr val="00206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10" name="Google Shape;110;g22d7d7cc017_0_54" descr="Logotipo&#10;&#10;Descripción generada automáticament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918420" y="6172118"/>
            <a:ext cx="2107704" cy="562054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g22d7d7cc017_0_54"/>
          <p:cNvSpPr txBox="1">
            <a:spLocks noGrp="1"/>
          </p:cNvSpPr>
          <p:nvPr>
            <p:ph type="ctrTitle"/>
          </p:nvPr>
        </p:nvSpPr>
        <p:spPr>
          <a:xfrm>
            <a:off x="3190450" y="6240825"/>
            <a:ext cx="6677400" cy="4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lang="es-ES" sz="2200" b="1" dirty="0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XIV ICT &amp; TOURISM INTERNATIONAL CONFERENCE</a:t>
            </a:r>
            <a:endParaRPr sz="2200" b="1" dirty="0">
              <a:solidFill>
                <a:srgbClr val="00206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2" name="Google Shape;112;g22d7d7cc017_0_54"/>
          <p:cNvSpPr/>
          <p:nvPr/>
        </p:nvSpPr>
        <p:spPr>
          <a:xfrm rot="5400000">
            <a:off x="11426725" y="143525"/>
            <a:ext cx="602700" cy="596100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790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g22d7d7cc017_0_54"/>
          <p:cNvSpPr/>
          <p:nvPr/>
        </p:nvSpPr>
        <p:spPr>
          <a:xfrm rot="-5400000">
            <a:off x="164725" y="6108450"/>
            <a:ext cx="590400" cy="565800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0"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2d7d7cc017_0_64"/>
          <p:cNvSpPr txBox="1">
            <a:spLocks noGrp="1"/>
          </p:cNvSpPr>
          <p:nvPr>
            <p:ph type="ctrTitle"/>
          </p:nvPr>
        </p:nvSpPr>
        <p:spPr>
          <a:xfrm>
            <a:off x="2832150" y="5019675"/>
            <a:ext cx="6527700" cy="10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lang="es-ES" sz="2800" b="1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XIV ICT &amp; TOURISM INTERNATIONAL CONFERENCE</a:t>
            </a:r>
            <a:endParaRPr sz="2800" b="1" dirty="0">
              <a:solidFill>
                <a:srgbClr val="00206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9" name="Google Shape;119;g22d7d7cc017_0_64"/>
          <p:cNvSpPr txBox="1">
            <a:spLocks noGrp="1"/>
          </p:cNvSpPr>
          <p:nvPr>
            <p:ph type="subTitle" idx="1"/>
          </p:nvPr>
        </p:nvSpPr>
        <p:spPr>
          <a:xfrm>
            <a:off x="2975100" y="1017250"/>
            <a:ext cx="6241800" cy="8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5000"/>
              <a:buNone/>
            </a:pPr>
            <a:r>
              <a:rPr lang="es-ES" sz="4000" b="1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PRESENTATION TITLE</a:t>
            </a:r>
            <a:endParaRPr b="1"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120" name="Google Shape;120;g22d7d7cc017_0_64"/>
          <p:cNvGrpSpPr/>
          <p:nvPr/>
        </p:nvGrpSpPr>
        <p:grpSpPr>
          <a:xfrm>
            <a:off x="10721200" y="6315000"/>
            <a:ext cx="1304937" cy="276300"/>
            <a:chOff x="10735525" y="164000"/>
            <a:chExt cx="1304937" cy="276300"/>
          </a:xfrm>
        </p:grpSpPr>
        <p:sp>
          <p:nvSpPr>
            <p:cNvPr id="121" name="Google Shape;121;g22d7d7cc017_0_64"/>
            <p:cNvSpPr/>
            <p:nvPr/>
          </p:nvSpPr>
          <p:spPr>
            <a:xfrm>
              <a:off x="10735525" y="164000"/>
              <a:ext cx="282300" cy="2763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g22d7d7cc017_0_64"/>
            <p:cNvSpPr/>
            <p:nvPr/>
          </p:nvSpPr>
          <p:spPr>
            <a:xfrm>
              <a:off x="11758162" y="164000"/>
              <a:ext cx="282300" cy="2763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g22d7d7cc017_0_64"/>
            <p:cNvSpPr/>
            <p:nvPr/>
          </p:nvSpPr>
          <p:spPr>
            <a:xfrm>
              <a:off x="11246841" y="164000"/>
              <a:ext cx="282300" cy="276300"/>
            </a:xfrm>
            <a:prstGeom prst="ellipse">
              <a:avLst/>
            </a:prstGeom>
            <a:solidFill>
              <a:srgbClr val="F790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24" name="Google Shape;124;g22d7d7cc017_0_6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37749" y="2819400"/>
            <a:ext cx="2316500" cy="206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22d7d7cc017_0_64"/>
          <p:cNvPicPr preferRelativeResize="0"/>
          <p:nvPr/>
        </p:nvPicPr>
        <p:blipFill rotWithShape="1">
          <a:blip r:embed="rId4">
            <a:alphaModFix/>
          </a:blip>
          <a:srcRect l="52277" t="10500" r="23688" b="44318"/>
          <a:stretch/>
        </p:blipFill>
        <p:spPr>
          <a:xfrm rot="5400000">
            <a:off x="385725" y="-385725"/>
            <a:ext cx="1247849" cy="20193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g22d7d7cc017_0_64"/>
          <p:cNvSpPr/>
          <p:nvPr/>
        </p:nvSpPr>
        <p:spPr>
          <a:xfrm rot="5400000">
            <a:off x="11426725" y="143525"/>
            <a:ext cx="602700" cy="596100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790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22d7d7cc017_0_64"/>
          <p:cNvSpPr/>
          <p:nvPr/>
        </p:nvSpPr>
        <p:spPr>
          <a:xfrm rot="-5400000">
            <a:off x="164725" y="6108450"/>
            <a:ext cx="590400" cy="565800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Macintosh PowerPoint</Application>
  <PresentationFormat>Panorámica</PresentationFormat>
  <Paragraphs>14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Simple Light</vt:lpstr>
      <vt:lpstr>XIV ICT &amp; TOURISM INTERNATIONAL CONFERENCE</vt:lpstr>
      <vt:lpstr>XIV ICT &amp; TOURISM INTERNATIONAL CONFERENCE</vt:lpstr>
      <vt:lpstr>XIV ICT &amp; TOURISM INTERNATIONAL CONFERENCE</vt:lpstr>
      <vt:lpstr>XIV ICT &amp; TOURISM INTERNATIONAL CONFERENCE</vt:lpstr>
      <vt:lpstr>XIV ICT &amp; TOURISM INTERNATIONAL CONFERENCE</vt:lpstr>
      <vt:lpstr>XIV ICT &amp; TOURISM INTERNATIONAL CONFERENCE</vt:lpstr>
      <vt:lpstr>XIV ICT &amp; TOURISM INTERNATIONAL CONFERENCE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XIV ICT &amp; TOURISM INTERNATIONAL CONFERENCE</dc:title>
  <dc:creator>usuario</dc:creator>
  <cp:lastModifiedBy>Natalia Hustova</cp:lastModifiedBy>
  <cp:revision>1</cp:revision>
  <dcterms:created xsi:type="dcterms:W3CDTF">2018-10-05T07:56:55Z</dcterms:created>
  <dcterms:modified xsi:type="dcterms:W3CDTF">2023-04-17T12:11:54Z</dcterms:modified>
</cp:coreProperties>
</file>