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753600" cy="7315200"/>
  <p:notesSz cx="6858000" cy="9144000"/>
  <p:embeddedFontLst>
    <p:embeddedFont>
      <p:font typeface="Open Sans Extra Bold" charset="1" panose="020B0906030804020204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fonts/font13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png" Type="http://schemas.openxmlformats.org/officeDocument/2006/relationships/image"/><Relationship Id="rId4" Target="../media/image1.png" Type="http://schemas.openxmlformats.org/officeDocument/2006/relationships/image"/><Relationship Id="rId5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923389" y="1105789"/>
            <a:ext cx="1818316" cy="4735652"/>
          </a:xfrm>
          <a:custGeom>
            <a:avLst/>
            <a:gdLst/>
            <a:ahLst/>
            <a:cxnLst/>
            <a:rect r="r" b="b" t="t" l="l"/>
            <a:pathLst>
              <a:path h="4735652" w="1818316">
                <a:moveTo>
                  <a:pt x="0" y="0"/>
                </a:moveTo>
                <a:lnTo>
                  <a:pt x="1818316" y="0"/>
                </a:lnTo>
                <a:lnTo>
                  <a:pt x="1818316" y="4735652"/>
                </a:lnTo>
                <a:lnTo>
                  <a:pt x="0" y="473565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"/>
            </a:blip>
            <a:stretch>
              <a:fillRect l="-6448" t="-14487" r="-231568" b="-15298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623033" y="279346"/>
            <a:ext cx="4734664" cy="1044728"/>
          </a:xfrm>
          <a:custGeom>
            <a:avLst/>
            <a:gdLst/>
            <a:ahLst/>
            <a:cxnLst/>
            <a:rect r="r" b="b" t="t" l="l"/>
            <a:pathLst>
              <a:path h="1044728" w="4734664">
                <a:moveTo>
                  <a:pt x="0" y="0"/>
                </a:moveTo>
                <a:lnTo>
                  <a:pt x="4734664" y="0"/>
                </a:lnTo>
                <a:lnTo>
                  <a:pt x="4734664" y="1044728"/>
                </a:lnTo>
                <a:lnTo>
                  <a:pt x="0" y="104472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392" t="-7236" r="0" b="-1389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2354390" y="1295499"/>
            <a:ext cx="5401546" cy="636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78"/>
              </a:lnSpc>
              <a:spcBef>
                <a:spcPct val="0"/>
              </a:spcBef>
            </a:pPr>
            <a:r>
              <a:rPr lang="en-US" b="true" sz="1841">
                <a:solidFill>
                  <a:srgbClr val="F6903B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XV Congreso Internacional de Turismo y TICs TURITEC 2025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0" y="1258518"/>
            <a:ext cx="1893806" cy="4582923"/>
          </a:xfrm>
          <a:custGeom>
            <a:avLst/>
            <a:gdLst/>
            <a:ahLst/>
            <a:cxnLst/>
            <a:rect r="r" b="b" t="t" l="l"/>
            <a:pathLst>
              <a:path h="4582923" w="1893806">
                <a:moveTo>
                  <a:pt x="0" y="0"/>
                </a:moveTo>
                <a:lnTo>
                  <a:pt x="1893806" y="0"/>
                </a:lnTo>
                <a:lnTo>
                  <a:pt x="1893806" y="4582923"/>
                </a:lnTo>
                <a:lnTo>
                  <a:pt x="0" y="458292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"/>
            </a:blip>
            <a:stretch>
              <a:fillRect l="-203105" t="-13968" r="-24447" b="-21387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2424099" y="3025858"/>
            <a:ext cx="5262129" cy="11893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>
                <a:solidFill>
                  <a:srgbClr val="182F5A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TÍTULO DE LA PRESENTACIÓN</a:t>
            </a:r>
          </a:p>
          <a:p>
            <a:pPr algn="ctr">
              <a:lnSpc>
                <a:spcPts val="3219"/>
              </a:lnSpc>
              <a:spcBef>
                <a:spcPct val="0"/>
              </a:spcBef>
            </a:pPr>
          </a:p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b="true" sz="2299">
                <a:solidFill>
                  <a:srgbClr val="182F5A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Nombre de la empresa/organismo</a:t>
            </a:r>
          </a:p>
        </p:txBody>
      </p:sp>
      <p:grpSp>
        <p:nvGrpSpPr>
          <p:cNvPr name="Group 7" id="7"/>
          <p:cNvGrpSpPr/>
          <p:nvPr/>
        </p:nvGrpSpPr>
        <p:grpSpPr>
          <a:xfrm rot="0">
            <a:off x="11895" y="6105976"/>
            <a:ext cx="9741705" cy="1209224"/>
            <a:chOff x="0" y="0"/>
            <a:chExt cx="3608039" cy="447861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608039" cy="447861"/>
            </a:xfrm>
            <a:custGeom>
              <a:avLst/>
              <a:gdLst/>
              <a:ahLst/>
              <a:cxnLst/>
              <a:rect r="r" b="b" t="t" l="l"/>
              <a:pathLst>
                <a:path h="447861" w="3608039">
                  <a:moveTo>
                    <a:pt x="0" y="0"/>
                  </a:moveTo>
                  <a:lnTo>
                    <a:pt x="3608039" y="0"/>
                  </a:lnTo>
                  <a:lnTo>
                    <a:pt x="3608039" y="447861"/>
                  </a:lnTo>
                  <a:lnTo>
                    <a:pt x="0" y="447861"/>
                  </a:lnTo>
                  <a:close/>
                </a:path>
              </a:pathLst>
            </a:custGeom>
            <a:solidFill>
              <a:srgbClr val="182F5A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28575"/>
              <a:ext cx="3608039" cy="47643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10" id="10"/>
          <p:cNvSpPr/>
          <p:nvPr/>
        </p:nvSpPr>
        <p:spPr>
          <a:xfrm flipH="false" flipV="false" rot="0">
            <a:off x="3088087" y="6306540"/>
            <a:ext cx="2014668" cy="808096"/>
          </a:xfrm>
          <a:custGeom>
            <a:avLst/>
            <a:gdLst/>
            <a:ahLst/>
            <a:cxnLst/>
            <a:rect r="r" b="b" t="t" l="l"/>
            <a:pathLst>
              <a:path h="808096" w="2014668">
                <a:moveTo>
                  <a:pt x="0" y="0"/>
                </a:moveTo>
                <a:lnTo>
                  <a:pt x="2014667" y="0"/>
                </a:lnTo>
                <a:lnTo>
                  <a:pt x="2014667" y="808096"/>
                </a:lnTo>
                <a:lnTo>
                  <a:pt x="0" y="80809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6068075" y="6382906"/>
            <a:ext cx="3375723" cy="611242"/>
          </a:xfrm>
          <a:custGeom>
            <a:avLst/>
            <a:gdLst/>
            <a:ahLst/>
            <a:cxnLst/>
            <a:rect r="r" b="b" t="t" l="l"/>
            <a:pathLst>
              <a:path h="611242" w="3375723">
                <a:moveTo>
                  <a:pt x="0" y="0"/>
                </a:moveTo>
                <a:lnTo>
                  <a:pt x="3375723" y="0"/>
                </a:lnTo>
                <a:lnTo>
                  <a:pt x="3375723" y="611242"/>
                </a:lnTo>
                <a:lnTo>
                  <a:pt x="0" y="6112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7405" t="-130854" r="-7127" b="-136811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289848" y="6555105"/>
            <a:ext cx="1832919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  <a:spcBef>
                <a:spcPct val="0"/>
              </a:spcBef>
            </a:pPr>
            <a:r>
              <a:rPr lang="en-US" sz="1599">
                <a:solidFill>
                  <a:srgbClr val="FFFFFF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ORGANIZADORES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6770296"/>
            <a:ext cx="9741705" cy="544904"/>
            <a:chOff x="0" y="0"/>
            <a:chExt cx="3608039" cy="20181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608039" cy="201816"/>
            </a:xfrm>
            <a:custGeom>
              <a:avLst/>
              <a:gdLst/>
              <a:ahLst/>
              <a:cxnLst/>
              <a:rect r="r" b="b" t="t" l="l"/>
              <a:pathLst>
                <a:path h="201816" w="3608039">
                  <a:moveTo>
                    <a:pt x="0" y="0"/>
                  </a:moveTo>
                  <a:lnTo>
                    <a:pt x="3608039" y="0"/>
                  </a:lnTo>
                  <a:lnTo>
                    <a:pt x="3608039" y="201816"/>
                  </a:lnTo>
                  <a:lnTo>
                    <a:pt x="0" y="201816"/>
                  </a:lnTo>
                  <a:close/>
                </a:path>
              </a:pathLst>
            </a:custGeom>
            <a:solidFill>
              <a:srgbClr val="182F5A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3608039" cy="2303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3626567" y="6808733"/>
            <a:ext cx="1162670" cy="466355"/>
          </a:xfrm>
          <a:custGeom>
            <a:avLst/>
            <a:gdLst/>
            <a:ahLst/>
            <a:cxnLst/>
            <a:rect r="r" b="b" t="t" l="l"/>
            <a:pathLst>
              <a:path h="466355" w="1162670">
                <a:moveTo>
                  <a:pt x="0" y="0"/>
                </a:moveTo>
                <a:lnTo>
                  <a:pt x="1162670" y="0"/>
                </a:lnTo>
                <a:lnTo>
                  <a:pt x="1162670" y="466355"/>
                </a:lnTo>
                <a:lnTo>
                  <a:pt x="0" y="46635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5856037" y="6844906"/>
            <a:ext cx="2185255" cy="395684"/>
          </a:xfrm>
          <a:custGeom>
            <a:avLst/>
            <a:gdLst/>
            <a:ahLst/>
            <a:cxnLst/>
            <a:rect r="r" b="b" t="t" l="l"/>
            <a:pathLst>
              <a:path h="395684" w="2185255">
                <a:moveTo>
                  <a:pt x="0" y="0"/>
                </a:moveTo>
                <a:lnTo>
                  <a:pt x="2185256" y="0"/>
                </a:lnTo>
                <a:lnTo>
                  <a:pt x="2185256" y="395684"/>
                </a:lnTo>
                <a:lnTo>
                  <a:pt x="0" y="39568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7405" t="-130854" r="-7127" b="-136811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938883" y="6933326"/>
            <a:ext cx="1620884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80"/>
              </a:lnSpc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ORGANIZADORES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8693669" y="2277349"/>
            <a:ext cx="1059931" cy="2760501"/>
          </a:xfrm>
          <a:custGeom>
            <a:avLst/>
            <a:gdLst/>
            <a:ahLst/>
            <a:cxnLst/>
            <a:rect r="r" b="b" t="t" l="l"/>
            <a:pathLst>
              <a:path h="2760501" w="1059931">
                <a:moveTo>
                  <a:pt x="0" y="0"/>
                </a:moveTo>
                <a:lnTo>
                  <a:pt x="1059931" y="0"/>
                </a:lnTo>
                <a:lnTo>
                  <a:pt x="1059931" y="2760502"/>
                </a:lnTo>
                <a:lnTo>
                  <a:pt x="0" y="276050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5000"/>
            </a:blip>
            <a:stretch>
              <a:fillRect l="-6448" t="-14487" r="-231568" b="-15298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0" y="2277349"/>
            <a:ext cx="1140725" cy="2760501"/>
          </a:xfrm>
          <a:custGeom>
            <a:avLst/>
            <a:gdLst/>
            <a:ahLst/>
            <a:cxnLst/>
            <a:rect r="r" b="b" t="t" l="l"/>
            <a:pathLst>
              <a:path h="2760501" w="1140725">
                <a:moveTo>
                  <a:pt x="0" y="0"/>
                </a:moveTo>
                <a:lnTo>
                  <a:pt x="1140725" y="0"/>
                </a:lnTo>
                <a:lnTo>
                  <a:pt x="1140725" y="2760502"/>
                </a:lnTo>
                <a:lnTo>
                  <a:pt x="0" y="276050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5000"/>
            </a:blip>
            <a:stretch>
              <a:fillRect l="-203105" t="-13968" r="-24447" b="-21387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0" y="693420"/>
            <a:ext cx="4517747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474976" indent="-237488" lvl="1">
              <a:lnSpc>
                <a:spcPts val="3079"/>
              </a:lnSpc>
              <a:spcBef>
                <a:spcPct val="0"/>
              </a:spcBef>
              <a:buAutoNum type="arabicPeriod" startAt="1"/>
            </a:pPr>
            <a:r>
              <a:rPr lang="en-US" sz="2199">
                <a:solidFill>
                  <a:srgbClr val="182F5A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OBJETIVOS DE LA SOLUCIÓN</a:t>
            </a:r>
          </a:p>
        </p:txBody>
      </p:sp>
      <p:grpSp>
        <p:nvGrpSpPr>
          <p:cNvPr name="Group 11" id="11"/>
          <p:cNvGrpSpPr/>
          <p:nvPr/>
        </p:nvGrpSpPr>
        <p:grpSpPr>
          <a:xfrm rot="0">
            <a:off x="0" y="4108"/>
            <a:ext cx="6957448" cy="544904"/>
            <a:chOff x="0" y="0"/>
            <a:chExt cx="2576833" cy="201816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2576833" cy="201816"/>
            </a:xfrm>
            <a:custGeom>
              <a:avLst/>
              <a:gdLst/>
              <a:ahLst/>
              <a:cxnLst/>
              <a:rect r="r" b="b" t="t" l="l"/>
              <a:pathLst>
                <a:path h="201816" w="2576833">
                  <a:moveTo>
                    <a:pt x="0" y="0"/>
                  </a:moveTo>
                  <a:lnTo>
                    <a:pt x="2576833" y="0"/>
                  </a:lnTo>
                  <a:lnTo>
                    <a:pt x="2576833" y="201816"/>
                  </a:lnTo>
                  <a:lnTo>
                    <a:pt x="0" y="201816"/>
                  </a:lnTo>
                  <a:close/>
                </a:path>
              </a:pathLst>
            </a:custGeom>
            <a:solidFill>
              <a:srgbClr val="182F5A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28575"/>
              <a:ext cx="2576833" cy="2303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7160840" y="4108"/>
            <a:ext cx="2488100" cy="549012"/>
          </a:xfrm>
          <a:custGeom>
            <a:avLst/>
            <a:gdLst/>
            <a:ahLst/>
            <a:cxnLst/>
            <a:rect r="r" b="b" t="t" l="l"/>
            <a:pathLst>
              <a:path h="549012" w="2488100">
                <a:moveTo>
                  <a:pt x="0" y="0"/>
                </a:moveTo>
                <a:lnTo>
                  <a:pt x="2488100" y="0"/>
                </a:lnTo>
                <a:lnTo>
                  <a:pt x="2488100" y="549012"/>
                </a:lnTo>
                <a:lnTo>
                  <a:pt x="0" y="54901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392" t="-7236" r="0" b="-1389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1617382" y="167975"/>
            <a:ext cx="5181040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680"/>
              </a:lnSpc>
              <a:spcBef>
                <a:spcPct val="0"/>
              </a:spcBef>
            </a:pPr>
            <a:r>
              <a:rPr lang="en-US" b="true" sz="1200">
                <a:solidFill>
                  <a:srgbClr val="FFFFFF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XV Congreso Internacional de Turismo y TICs - TURITEC 2025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693669" y="2277349"/>
            <a:ext cx="1059931" cy="2760501"/>
          </a:xfrm>
          <a:custGeom>
            <a:avLst/>
            <a:gdLst/>
            <a:ahLst/>
            <a:cxnLst/>
            <a:rect r="r" b="b" t="t" l="l"/>
            <a:pathLst>
              <a:path h="2760501" w="1059931">
                <a:moveTo>
                  <a:pt x="0" y="0"/>
                </a:moveTo>
                <a:lnTo>
                  <a:pt x="1059931" y="0"/>
                </a:lnTo>
                <a:lnTo>
                  <a:pt x="1059931" y="2760502"/>
                </a:lnTo>
                <a:lnTo>
                  <a:pt x="0" y="27605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"/>
            </a:blip>
            <a:stretch>
              <a:fillRect l="-6448" t="-14487" r="-231568" b="-15298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0" y="2277349"/>
            <a:ext cx="1140725" cy="2760501"/>
          </a:xfrm>
          <a:custGeom>
            <a:avLst/>
            <a:gdLst/>
            <a:ahLst/>
            <a:cxnLst/>
            <a:rect r="r" b="b" t="t" l="l"/>
            <a:pathLst>
              <a:path h="2760501" w="1140725">
                <a:moveTo>
                  <a:pt x="0" y="0"/>
                </a:moveTo>
                <a:lnTo>
                  <a:pt x="1140725" y="0"/>
                </a:lnTo>
                <a:lnTo>
                  <a:pt x="1140725" y="2760502"/>
                </a:lnTo>
                <a:lnTo>
                  <a:pt x="0" y="27605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"/>
            </a:blip>
            <a:stretch>
              <a:fillRect l="-203105" t="-13968" r="-24447" b="-21387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0" y="693420"/>
            <a:ext cx="5697190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  <a:spcBef>
                <a:spcPct val="0"/>
              </a:spcBef>
            </a:pPr>
            <a:r>
              <a:rPr lang="en-US" sz="2199">
                <a:solidFill>
                  <a:srgbClr val="182F5A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  2. ANTECEDENTES DE LA SOLUCIÓN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7160840" y="4108"/>
            <a:ext cx="2488100" cy="549012"/>
          </a:xfrm>
          <a:custGeom>
            <a:avLst/>
            <a:gdLst/>
            <a:ahLst/>
            <a:cxnLst/>
            <a:rect r="r" b="b" t="t" l="l"/>
            <a:pathLst>
              <a:path h="549012" w="2488100">
                <a:moveTo>
                  <a:pt x="0" y="0"/>
                </a:moveTo>
                <a:lnTo>
                  <a:pt x="2488100" y="0"/>
                </a:lnTo>
                <a:lnTo>
                  <a:pt x="2488100" y="549012"/>
                </a:lnTo>
                <a:lnTo>
                  <a:pt x="0" y="5490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392" t="-7236" r="0" b="-1389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0" y="6770296"/>
            <a:ext cx="9741705" cy="544904"/>
            <a:chOff x="0" y="0"/>
            <a:chExt cx="3608039" cy="201816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608039" cy="201816"/>
            </a:xfrm>
            <a:custGeom>
              <a:avLst/>
              <a:gdLst/>
              <a:ahLst/>
              <a:cxnLst/>
              <a:rect r="r" b="b" t="t" l="l"/>
              <a:pathLst>
                <a:path h="201816" w="3608039">
                  <a:moveTo>
                    <a:pt x="0" y="0"/>
                  </a:moveTo>
                  <a:lnTo>
                    <a:pt x="3608039" y="0"/>
                  </a:lnTo>
                  <a:lnTo>
                    <a:pt x="3608039" y="201816"/>
                  </a:lnTo>
                  <a:lnTo>
                    <a:pt x="0" y="201816"/>
                  </a:lnTo>
                  <a:close/>
                </a:path>
              </a:pathLst>
            </a:custGeom>
            <a:solidFill>
              <a:srgbClr val="182F5A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28575"/>
              <a:ext cx="3608039" cy="2303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626567" y="6808733"/>
            <a:ext cx="1162670" cy="466355"/>
          </a:xfrm>
          <a:custGeom>
            <a:avLst/>
            <a:gdLst/>
            <a:ahLst/>
            <a:cxnLst/>
            <a:rect r="r" b="b" t="t" l="l"/>
            <a:pathLst>
              <a:path h="466355" w="1162670">
                <a:moveTo>
                  <a:pt x="0" y="0"/>
                </a:moveTo>
                <a:lnTo>
                  <a:pt x="1162670" y="0"/>
                </a:lnTo>
                <a:lnTo>
                  <a:pt x="1162670" y="466355"/>
                </a:lnTo>
                <a:lnTo>
                  <a:pt x="0" y="4663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5856037" y="6844906"/>
            <a:ext cx="2185255" cy="395684"/>
          </a:xfrm>
          <a:custGeom>
            <a:avLst/>
            <a:gdLst/>
            <a:ahLst/>
            <a:cxnLst/>
            <a:rect r="r" b="b" t="t" l="l"/>
            <a:pathLst>
              <a:path h="395684" w="2185255">
                <a:moveTo>
                  <a:pt x="0" y="0"/>
                </a:moveTo>
                <a:lnTo>
                  <a:pt x="2185256" y="0"/>
                </a:lnTo>
                <a:lnTo>
                  <a:pt x="2185256" y="395684"/>
                </a:lnTo>
                <a:lnTo>
                  <a:pt x="0" y="39568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7405" t="-130854" r="-7127" b="-136811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938883" y="6933326"/>
            <a:ext cx="1620884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80"/>
              </a:lnSpc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ORGANIZADORES</a:t>
            </a:r>
          </a:p>
        </p:txBody>
      </p:sp>
      <p:grpSp>
        <p:nvGrpSpPr>
          <p:cNvPr name="Group 12" id="12"/>
          <p:cNvGrpSpPr/>
          <p:nvPr/>
        </p:nvGrpSpPr>
        <p:grpSpPr>
          <a:xfrm rot="0">
            <a:off x="0" y="4108"/>
            <a:ext cx="6957448" cy="544904"/>
            <a:chOff x="0" y="0"/>
            <a:chExt cx="2576833" cy="201816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576833" cy="201816"/>
            </a:xfrm>
            <a:custGeom>
              <a:avLst/>
              <a:gdLst/>
              <a:ahLst/>
              <a:cxnLst/>
              <a:rect r="r" b="b" t="t" l="l"/>
              <a:pathLst>
                <a:path h="201816" w="2576833">
                  <a:moveTo>
                    <a:pt x="0" y="0"/>
                  </a:moveTo>
                  <a:lnTo>
                    <a:pt x="2576833" y="0"/>
                  </a:lnTo>
                  <a:lnTo>
                    <a:pt x="2576833" y="201816"/>
                  </a:lnTo>
                  <a:lnTo>
                    <a:pt x="0" y="201816"/>
                  </a:lnTo>
                  <a:close/>
                </a:path>
              </a:pathLst>
            </a:custGeom>
            <a:solidFill>
              <a:srgbClr val="182F5A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28575"/>
              <a:ext cx="2576833" cy="2303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TextBox 15" id="15"/>
          <p:cNvSpPr txBox="true"/>
          <p:nvPr/>
        </p:nvSpPr>
        <p:spPr>
          <a:xfrm rot="0">
            <a:off x="1617382" y="167975"/>
            <a:ext cx="5181040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680"/>
              </a:lnSpc>
              <a:spcBef>
                <a:spcPct val="0"/>
              </a:spcBef>
            </a:pPr>
            <a:r>
              <a:rPr lang="en-US" b="true" sz="1200">
                <a:solidFill>
                  <a:srgbClr val="FFFFFF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XV Congreso Internacional de Turismo y TICs - TURITEC 2025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693669" y="2277349"/>
            <a:ext cx="1059931" cy="2760501"/>
          </a:xfrm>
          <a:custGeom>
            <a:avLst/>
            <a:gdLst/>
            <a:ahLst/>
            <a:cxnLst/>
            <a:rect r="r" b="b" t="t" l="l"/>
            <a:pathLst>
              <a:path h="2760501" w="1059931">
                <a:moveTo>
                  <a:pt x="0" y="0"/>
                </a:moveTo>
                <a:lnTo>
                  <a:pt x="1059931" y="0"/>
                </a:lnTo>
                <a:lnTo>
                  <a:pt x="1059931" y="2760502"/>
                </a:lnTo>
                <a:lnTo>
                  <a:pt x="0" y="27605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"/>
            </a:blip>
            <a:stretch>
              <a:fillRect l="-6448" t="-14487" r="-231568" b="-15298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0" y="2277349"/>
            <a:ext cx="1140725" cy="2760501"/>
          </a:xfrm>
          <a:custGeom>
            <a:avLst/>
            <a:gdLst/>
            <a:ahLst/>
            <a:cxnLst/>
            <a:rect r="r" b="b" t="t" l="l"/>
            <a:pathLst>
              <a:path h="2760501" w="1140725">
                <a:moveTo>
                  <a:pt x="0" y="0"/>
                </a:moveTo>
                <a:lnTo>
                  <a:pt x="1140725" y="0"/>
                </a:lnTo>
                <a:lnTo>
                  <a:pt x="1140725" y="2760502"/>
                </a:lnTo>
                <a:lnTo>
                  <a:pt x="0" y="27605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"/>
            </a:blip>
            <a:stretch>
              <a:fillRect l="-203105" t="-13968" r="-24447" b="-21387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0" y="693420"/>
            <a:ext cx="5697190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  <a:spcBef>
                <a:spcPct val="0"/>
              </a:spcBef>
            </a:pPr>
            <a:r>
              <a:rPr lang="en-US" sz="2199">
                <a:solidFill>
                  <a:srgbClr val="182F5A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  3. METODOLOGÍA (SI PROCEDE)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7160840" y="4108"/>
            <a:ext cx="2488100" cy="549012"/>
          </a:xfrm>
          <a:custGeom>
            <a:avLst/>
            <a:gdLst/>
            <a:ahLst/>
            <a:cxnLst/>
            <a:rect r="r" b="b" t="t" l="l"/>
            <a:pathLst>
              <a:path h="549012" w="2488100">
                <a:moveTo>
                  <a:pt x="0" y="0"/>
                </a:moveTo>
                <a:lnTo>
                  <a:pt x="2488100" y="0"/>
                </a:lnTo>
                <a:lnTo>
                  <a:pt x="2488100" y="549012"/>
                </a:lnTo>
                <a:lnTo>
                  <a:pt x="0" y="5490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392" t="-7236" r="0" b="-1389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0" y="6770296"/>
            <a:ext cx="9741705" cy="544904"/>
            <a:chOff x="0" y="0"/>
            <a:chExt cx="3608039" cy="201816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608039" cy="201816"/>
            </a:xfrm>
            <a:custGeom>
              <a:avLst/>
              <a:gdLst/>
              <a:ahLst/>
              <a:cxnLst/>
              <a:rect r="r" b="b" t="t" l="l"/>
              <a:pathLst>
                <a:path h="201816" w="3608039">
                  <a:moveTo>
                    <a:pt x="0" y="0"/>
                  </a:moveTo>
                  <a:lnTo>
                    <a:pt x="3608039" y="0"/>
                  </a:lnTo>
                  <a:lnTo>
                    <a:pt x="3608039" y="201816"/>
                  </a:lnTo>
                  <a:lnTo>
                    <a:pt x="0" y="201816"/>
                  </a:lnTo>
                  <a:close/>
                </a:path>
              </a:pathLst>
            </a:custGeom>
            <a:solidFill>
              <a:srgbClr val="182F5A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28575"/>
              <a:ext cx="3608039" cy="2303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626567" y="6808733"/>
            <a:ext cx="1162670" cy="466355"/>
          </a:xfrm>
          <a:custGeom>
            <a:avLst/>
            <a:gdLst/>
            <a:ahLst/>
            <a:cxnLst/>
            <a:rect r="r" b="b" t="t" l="l"/>
            <a:pathLst>
              <a:path h="466355" w="1162670">
                <a:moveTo>
                  <a:pt x="0" y="0"/>
                </a:moveTo>
                <a:lnTo>
                  <a:pt x="1162670" y="0"/>
                </a:lnTo>
                <a:lnTo>
                  <a:pt x="1162670" y="466355"/>
                </a:lnTo>
                <a:lnTo>
                  <a:pt x="0" y="4663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5856037" y="6844906"/>
            <a:ext cx="2185255" cy="395684"/>
          </a:xfrm>
          <a:custGeom>
            <a:avLst/>
            <a:gdLst/>
            <a:ahLst/>
            <a:cxnLst/>
            <a:rect r="r" b="b" t="t" l="l"/>
            <a:pathLst>
              <a:path h="395684" w="2185255">
                <a:moveTo>
                  <a:pt x="0" y="0"/>
                </a:moveTo>
                <a:lnTo>
                  <a:pt x="2185256" y="0"/>
                </a:lnTo>
                <a:lnTo>
                  <a:pt x="2185256" y="395684"/>
                </a:lnTo>
                <a:lnTo>
                  <a:pt x="0" y="39568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7405" t="-130854" r="-7127" b="-136811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938883" y="6933326"/>
            <a:ext cx="1620884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80"/>
              </a:lnSpc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ORGANIZADORES</a:t>
            </a:r>
          </a:p>
        </p:txBody>
      </p:sp>
      <p:grpSp>
        <p:nvGrpSpPr>
          <p:cNvPr name="Group 12" id="12"/>
          <p:cNvGrpSpPr/>
          <p:nvPr/>
        </p:nvGrpSpPr>
        <p:grpSpPr>
          <a:xfrm rot="0">
            <a:off x="0" y="4108"/>
            <a:ext cx="6957448" cy="544904"/>
            <a:chOff x="0" y="0"/>
            <a:chExt cx="2576833" cy="201816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576833" cy="201816"/>
            </a:xfrm>
            <a:custGeom>
              <a:avLst/>
              <a:gdLst/>
              <a:ahLst/>
              <a:cxnLst/>
              <a:rect r="r" b="b" t="t" l="l"/>
              <a:pathLst>
                <a:path h="201816" w="2576833">
                  <a:moveTo>
                    <a:pt x="0" y="0"/>
                  </a:moveTo>
                  <a:lnTo>
                    <a:pt x="2576833" y="0"/>
                  </a:lnTo>
                  <a:lnTo>
                    <a:pt x="2576833" y="201816"/>
                  </a:lnTo>
                  <a:lnTo>
                    <a:pt x="0" y="201816"/>
                  </a:lnTo>
                  <a:close/>
                </a:path>
              </a:pathLst>
            </a:custGeom>
            <a:solidFill>
              <a:srgbClr val="182F5A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28575"/>
              <a:ext cx="2576833" cy="2303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TextBox 15" id="15"/>
          <p:cNvSpPr txBox="true"/>
          <p:nvPr/>
        </p:nvSpPr>
        <p:spPr>
          <a:xfrm rot="0">
            <a:off x="1617382" y="167975"/>
            <a:ext cx="5181040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680"/>
              </a:lnSpc>
              <a:spcBef>
                <a:spcPct val="0"/>
              </a:spcBef>
            </a:pPr>
            <a:r>
              <a:rPr lang="en-US" b="true" sz="1200">
                <a:solidFill>
                  <a:srgbClr val="FFFFFF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XV Congreso Internacional de Turismo y TICs - TURITEC 2025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693669" y="2277349"/>
            <a:ext cx="1059931" cy="2760501"/>
          </a:xfrm>
          <a:custGeom>
            <a:avLst/>
            <a:gdLst/>
            <a:ahLst/>
            <a:cxnLst/>
            <a:rect r="r" b="b" t="t" l="l"/>
            <a:pathLst>
              <a:path h="2760501" w="1059931">
                <a:moveTo>
                  <a:pt x="0" y="0"/>
                </a:moveTo>
                <a:lnTo>
                  <a:pt x="1059931" y="0"/>
                </a:lnTo>
                <a:lnTo>
                  <a:pt x="1059931" y="2760502"/>
                </a:lnTo>
                <a:lnTo>
                  <a:pt x="0" y="27605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"/>
            </a:blip>
            <a:stretch>
              <a:fillRect l="-6448" t="-14487" r="-231568" b="-15298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0" y="2277349"/>
            <a:ext cx="1140725" cy="2760501"/>
          </a:xfrm>
          <a:custGeom>
            <a:avLst/>
            <a:gdLst/>
            <a:ahLst/>
            <a:cxnLst/>
            <a:rect r="r" b="b" t="t" l="l"/>
            <a:pathLst>
              <a:path h="2760501" w="1140725">
                <a:moveTo>
                  <a:pt x="0" y="0"/>
                </a:moveTo>
                <a:lnTo>
                  <a:pt x="1140725" y="0"/>
                </a:lnTo>
                <a:lnTo>
                  <a:pt x="1140725" y="2760502"/>
                </a:lnTo>
                <a:lnTo>
                  <a:pt x="0" y="27605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"/>
            </a:blip>
            <a:stretch>
              <a:fillRect l="-203105" t="-13968" r="-24447" b="-21387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0" y="693420"/>
            <a:ext cx="5697190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  <a:spcBef>
                <a:spcPct val="0"/>
              </a:spcBef>
            </a:pPr>
            <a:r>
              <a:rPr lang="en-US" sz="2199">
                <a:solidFill>
                  <a:srgbClr val="182F5A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  4. RESULTADOS (SI PROCEDE)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7160840" y="4108"/>
            <a:ext cx="2488100" cy="549012"/>
          </a:xfrm>
          <a:custGeom>
            <a:avLst/>
            <a:gdLst/>
            <a:ahLst/>
            <a:cxnLst/>
            <a:rect r="r" b="b" t="t" l="l"/>
            <a:pathLst>
              <a:path h="549012" w="2488100">
                <a:moveTo>
                  <a:pt x="0" y="0"/>
                </a:moveTo>
                <a:lnTo>
                  <a:pt x="2488100" y="0"/>
                </a:lnTo>
                <a:lnTo>
                  <a:pt x="2488100" y="549012"/>
                </a:lnTo>
                <a:lnTo>
                  <a:pt x="0" y="5490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392" t="-7236" r="0" b="-1389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0" y="6770296"/>
            <a:ext cx="9741705" cy="544904"/>
            <a:chOff x="0" y="0"/>
            <a:chExt cx="3608039" cy="201816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608039" cy="201816"/>
            </a:xfrm>
            <a:custGeom>
              <a:avLst/>
              <a:gdLst/>
              <a:ahLst/>
              <a:cxnLst/>
              <a:rect r="r" b="b" t="t" l="l"/>
              <a:pathLst>
                <a:path h="201816" w="3608039">
                  <a:moveTo>
                    <a:pt x="0" y="0"/>
                  </a:moveTo>
                  <a:lnTo>
                    <a:pt x="3608039" y="0"/>
                  </a:lnTo>
                  <a:lnTo>
                    <a:pt x="3608039" y="201816"/>
                  </a:lnTo>
                  <a:lnTo>
                    <a:pt x="0" y="201816"/>
                  </a:lnTo>
                  <a:close/>
                </a:path>
              </a:pathLst>
            </a:custGeom>
            <a:solidFill>
              <a:srgbClr val="182F5A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28575"/>
              <a:ext cx="3608039" cy="2303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626567" y="6808733"/>
            <a:ext cx="1162670" cy="466355"/>
          </a:xfrm>
          <a:custGeom>
            <a:avLst/>
            <a:gdLst/>
            <a:ahLst/>
            <a:cxnLst/>
            <a:rect r="r" b="b" t="t" l="l"/>
            <a:pathLst>
              <a:path h="466355" w="1162670">
                <a:moveTo>
                  <a:pt x="0" y="0"/>
                </a:moveTo>
                <a:lnTo>
                  <a:pt x="1162670" y="0"/>
                </a:lnTo>
                <a:lnTo>
                  <a:pt x="1162670" y="466355"/>
                </a:lnTo>
                <a:lnTo>
                  <a:pt x="0" y="4663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5856037" y="6844906"/>
            <a:ext cx="2185255" cy="395684"/>
          </a:xfrm>
          <a:custGeom>
            <a:avLst/>
            <a:gdLst/>
            <a:ahLst/>
            <a:cxnLst/>
            <a:rect r="r" b="b" t="t" l="l"/>
            <a:pathLst>
              <a:path h="395684" w="2185255">
                <a:moveTo>
                  <a:pt x="0" y="0"/>
                </a:moveTo>
                <a:lnTo>
                  <a:pt x="2185256" y="0"/>
                </a:lnTo>
                <a:lnTo>
                  <a:pt x="2185256" y="395684"/>
                </a:lnTo>
                <a:lnTo>
                  <a:pt x="0" y="39568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7405" t="-130854" r="-7127" b="-136811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938883" y="6933326"/>
            <a:ext cx="1620884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80"/>
              </a:lnSpc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ORGANIZADORES</a:t>
            </a:r>
          </a:p>
        </p:txBody>
      </p:sp>
      <p:grpSp>
        <p:nvGrpSpPr>
          <p:cNvPr name="Group 12" id="12"/>
          <p:cNvGrpSpPr/>
          <p:nvPr/>
        </p:nvGrpSpPr>
        <p:grpSpPr>
          <a:xfrm rot="0">
            <a:off x="0" y="4108"/>
            <a:ext cx="6957448" cy="544904"/>
            <a:chOff x="0" y="0"/>
            <a:chExt cx="2576833" cy="201816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576833" cy="201816"/>
            </a:xfrm>
            <a:custGeom>
              <a:avLst/>
              <a:gdLst/>
              <a:ahLst/>
              <a:cxnLst/>
              <a:rect r="r" b="b" t="t" l="l"/>
              <a:pathLst>
                <a:path h="201816" w="2576833">
                  <a:moveTo>
                    <a:pt x="0" y="0"/>
                  </a:moveTo>
                  <a:lnTo>
                    <a:pt x="2576833" y="0"/>
                  </a:lnTo>
                  <a:lnTo>
                    <a:pt x="2576833" y="201816"/>
                  </a:lnTo>
                  <a:lnTo>
                    <a:pt x="0" y="201816"/>
                  </a:lnTo>
                  <a:close/>
                </a:path>
              </a:pathLst>
            </a:custGeom>
            <a:solidFill>
              <a:srgbClr val="182F5A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28575"/>
              <a:ext cx="2576833" cy="2303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TextBox 15" id="15"/>
          <p:cNvSpPr txBox="true"/>
          <p:nvPr/>
        </p:nvSpPr>
        <p:spPr>
          <a:xfrm rot="0">
            <a:off x="1617382" y="167975"/>
            <a:ext cx="5181040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680"/>
              </a:lnSpc>
              <a:spcBef>
                <a:spcPct val="0"/>
              </a:spcBef>
            </a:pPr>
            <a:r>
              <a:rPr lang="en-US" b="true" sz="1200">
                <a:solidFill>
                  <a:srgbClr val="FFFFFF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XV Congreso Internacional de Turismo y TICs - TURITEC 2025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693669" y="2277349"/>
            <a:ext cx="1059931" cy="2760501"/>
          </a:xfrm>
          <a:custGeom>
            <a:avLst/>
            <a:gdLst/>
            <a:ahLst/>
            <a:cxnLst/>
            <a:rect r="r" b="b" t="t" l="l"/>
            <a:pathLst>
              <a:path h="2760501" w="1059931">
                <a:moveTo>
                  <a:pt x="0" y="0"/>
                </a:moveTo>
                <a:lnTo>
                  <a:pt x="1059931" y="0"/>
                </a:lnTo>
                <a:lnTo>
                  <a:pt x="1059931" y="2760502"/>
                </a:lnTo>
                <a:lnTo>
                  <a:pt x="0" y="27605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"/>
            </a:blip>
            <a:stretch>
              <a:fillRect l="-6448" t="-14487" r="-231568" b="-15298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0" y="2277349"/>
            <a:ext cx="1140725" cy="2760501"/>
          </a:xfrm>
          <a:custGeom>
            <a:avLst/>
            <a:gdLst/>
            <a:ahLst/>
            <a:cxnLst/>
            <a:rect r="r" b="b" t="t" l="l"/>
            <a:pathLst>
              <a:path h="2760501" w="1140725">
                <a:moveTo>
                  <a:pt x="0" y="0"/>
                </a:moveTo>
                <a:lnTo>
                  <a:pt x="1140725" y="0"/>
                </a:lnTo>
                <a:lnTo>
                  <a:pt x="1140725" y="2760502"/>
                </a:lnTo>
                <a:lnTo>
                  <a:pt x="0" y="27605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"/>
            </a:blip>
            <a:stretch>
              <a:fillRect l="-203105" t="-13968" r="-24447" b="-21387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0" y="693420"/>
            <a:ext cx="8210931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  <a:spcBef>
                <a:spcPct val="0"/>
              </a:spcBef>
            </a:pPr>
            <a:r>
              <a:rPr lang="en-US" sz="2199">
                <a:solidFill>
                  <a:srgbClr val="182F5A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  5. CONTRIBUCIONES PARA LOS AGENTES TURÍSTICOS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7160840" y="4108"/>
            <a:ext cx="2488100" cy="549012"/>
          </a:xfrm>
          <a:custGeom>
            <a:avLst/>
            <a:gdLst/>
            <a:ahLst/>
            <a:cxnLst/>
            <a:rect r="r" b="b" t="t" l="l"/>
            <a:pathLst>
              <a:path h="549012" w="2488100">
                <a:moveTo>
                  <a:pt x="0" y="0"/>
                </a:moveTo>
                <a:lnTo>
                  <a:pt x="2488100" y="0"/>
                </a:lnTo>
                <a:lnTo>
                  <a:pt x="2488100" y="549012"/>
                </a:lnTo>
                <a:lnTo>
                  <a:pt x="0" y="5490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392" t="-7236" r="0" b="-1389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0" y="6770296"/>
            <a:ext cx="9741705" cy="544904"/>
            <a:chOff x="0" y="0"/>
            <a:chExt cx="3608039" cy="201816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608039" cy="201816"/>
            </a:xfrm>
            <a:custGeom>
              <a:avLst/>
              <a:gdLst/>
              <a:ahLst/>
              <a:cxnLst/>
              <a:rect r="r" b="b" t="t" l="l"/>
              <a:pathLst>
                <a:path h="201816" w="3608039">
                  <a:moveTo>
                    <a:pt x="0" y="0"/>
                  </a:moveTo>
                  <a:lnTo>
                    <a:pt x="3608039" y="0"/>
                  </a:lnTo>
                  <a:lnTo>
                    <a:pt x="3608039" y="201816"/>
                  </a:lnTo>
                  <a:lnTo>
                    <a:pt x="0" y="201816"/>
                  </a:lnTo>
                  <a:close/>
                </a:path>
              </a:pathLst>
            </a:custGeom>
            <a:solidFill>
              <a:srgbClr val="182F5A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28575"/>
              <a:ext cx="3608039" cy="2303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626567" y="6808733"/>
            <a:ext cx="1162670" cy="466355"/>
          </a:xfrm>
          <a:custGeom>
            <a:avLst/>
            <a:gdLst/>
            <a:ahLst/>
            <a:cxnLst/>
            <a:rect r="r" b="b" t="t" l="l"/>
            <a:pathLst>
              <a:path h="466355" w="1162670">
                <a:moveTo>
                  <a:pt x="0" y="0"/>
                </a:moveTo>
                <a:lnTo>
                  <a:pt x="1162670" y="0"/>
                </a:lnTo>
                <a:lnTo>
                  <a:pt x="1162670" y="466355"/>
                </a:lnTo>
                <a:lnTo>
                  <a:pt x="0" y="4663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5856037" y="6844906"/>
            <a:ext cx="2185255" cy="395684"/>
          </a:xfrm>
          <a:custGeom>
            <a:avLst/>
            <a:gdLst/>
            <a:ahLst/>
            <a:cxnLst/>
            <a:rect r="r" b="b" t="t" l="l"/>
            <a:pathLst>
              <a:path h="395684" w="2185255">
                <a:moveTo>
                  <a:pt x="0" y="0"/>
                </a:moveTo>
                <a:lnTo>
                  <a:pt x="2185256" y="0"/>
                </a:lnTo>
                <a:lnTo>
                  <a:pt x="2185256" y="395684"/>
                </a:lnTo>
                <a:lnTo>
                  <a:pt x="0" y="39568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7405" t="-130854" r="-7127" b="-136811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938883" y="6933326"/>
            <a:ext cx="1620884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80"/>
              </a:lnSpc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ORGANIZADORES</a:t>
            </a:r>
          </a:p>
        </p:txBody>
      </p:sp>
      <p:grpSp>
        <p:nvGrpSpPr>
          <p:cNvPr name="Group 12" id="12"/>
          <p:cNvGrpSpPr/>
          <p:nvPr/>
        </p:nvGrpSpPr>
        <p:grpSpPr>
          <a:xfrm rot="0">
            <a:off x="0" y="4108"/>
            <a:ext cx="6957448" cy="544904"/>
            <a:chOff x="0" y="0"/>
            <a:chExt cx="2576833" cy="201816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576833" cy="201816"/>
            </a:xfrm>
            <a:custGeom>
              <a:avLst/>
              <a:gdLst/>
              <a:ahLst/>
              <a:cxnLst/>
              <a:rect r="r" b="b" t="t" l="l"/>
              <a:pathLst>
                <a:path h="201816" w="2576833">
                  <a:moveTo>
                    <a:pt x="0" y="0"/>
                  </a:moveTo>
                  <a:lnTo>
                    <a:pt x="2576833" y="0"/>
                  </a:lnTo>
                  <a:lnTo>
                    <a:pt x="2576833" y="201816"/>
                  </a:lnTo>
                  <a:lnTo>
                    <a:pt x="0" y="201816"/>
                  </a:lnTo>
                  <a:close/>
                </a:path>
              </a:pathLst>
            </a:custGeom>
            <a:solidFill>
              <a:srgbClr val="182F5A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28575"/>
              <a:ext cx="2576833" cy="2303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TextBox 15" id="15"/>
          <p:cNvSpPr txBox="true"/>
          <p:nvPr/>
        </p:nvSpPr>
        <p:spPr>
          <a:xfrm rot="0">
            <a:off x="1617382" y="167975"/>
            <a:ext cx="5181040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680"/>
              </a:lnSpc>
              <a:spcBef>
                <a:spcPct val="0"/>
              </a:spcBef>
            </a:pPr>
            <a:r>
              <a:rPr lang="en-US" b="true" sz="1200">
                <a:solidFill>
                  <a:srgbClr val="FFFFFF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XV Congreso Internacional de Turismo y TICs - TURITEC 2025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923389" y="1105789"/>
            <a:ext cx="1818316" cy="4735652"/>
          </a:xfrm>
          <a:custGeom>
            <a:avLst/>
            <a:gdLst/>
            <a:ahLst/>
            <a:cxnLst/>
            <a:rect r="r" b="b" t="t" l="l"/>
            <a:pathLst>
              <a:path h="4735652" w="1818316">
                <a:moveTo>
                  <a:pt x="0" y="0"/>
                </a:moveTo>
                <a:lnTo>
                  <a:pt x="1818316" y="0"/>
                </a:lnTo>
                <a:lnTo>
                  <a:pt x="1818316" y="4735652"/>
                </a:lnTo>
                <a:lnTo>
                  <a:pt x="0" y="473565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"/>
            </a:blip>
            <a:stretch>
              <a:fillRect l="-6448" t="-14487" r="-231568" b="-15298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623033" y="279346"/>
            <a:ext cx="4734664" cy="1044728"/>
          </a:xfrm>
          <a:custGeom>
            <a:avLst/>
            <a:gdLst/>
            <a:ahLst/>
            <a:cxnLst/>
            <a:rect r="r" b="b" t="t" l="l"/>
            <a:pathLst>
              <a:path h="1044728" w="4734664">
                <a:moveTo>
                  <a:pt x="0" y="0"/>
                </a:moveTo>
                <a:lnTo>
                  <a:pt x="4734664" y="0"/>
                </a:lnTo>
                <a:lnTo>
                  <a:pt x="4734664" y="1044728"/>
                </a:lnTo>
                <a:lnTo>
                  <a:pt x="0" y="104472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392" t="-7236" r="0" b="-1389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2354390" y="1295499"/>
            <a:ext cx="5401546" cy="636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78"/>
              </a:lnSpc>
              <a:spcBef>
                <a:spcPct val="0"/>
              </a:spcBef>
            </a:pPr>
            <a:r>
              <a:rPr lang="en-US" b="true" sz="1841">
                <a:solidFill>
                  <a:srgbClr val="F6903B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XV Congreso Internacional de Turismo y TICs TURITEC 2025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0" y="1258518"/>
            <a:ext cx="1893806" cy="4582923"/>
          </a:xfrm>
          <a:custGeom>
            <a:avLst/>
            <a:gdLst/>
            <a:ahLst/>
            <a:cxnLst/>
            <a:rect r="r" b="b" t="t" l="l"/>
            <a:pathLst>
              <a:path h="4582923" w="1893806">
                <a:moveTo>
                  <a:pt x="0" y="0"/>
                </a:moveTo>
                <a:lnTo>
                  <a:pt x="1893806" y="0"/>
                </a:lnTo>
                <a:lnTo>
                  <a:pt x="1893806" y="4582923"/>
                </a:lnTo>
                <a:lnTo>
                  <a:pt x="0" y="458292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"/>
            </a:blip>
            <a:stretch>
              <a:fillRect l="-203105" t="-13968" r="-24447" b="-21387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2424099" y="3025858"/>
            <a:ext cx="5262129" cy="11893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>
                <a:solidFill>
                  <a:srgbClr val="182F5A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TÍTULO DE LA PRESENTACIÓN</a:t>
            </a:r>
          </a:p>
          <a:p>
            <a:pPr algn="ctr">
              <a:lnSpc>
                <a:spcPts val="3219"/>
              </a:lnSpc>
              <a:spcBef>
                <a:spcPct val="0"/>
              </a:spcBef>
            </a:pPr>
          </a:p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b="true" sz="2299">
                <a:solidFill>
                  <a:srgbClr val="182F5A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Nombre de la empresa/organismo</a:t>
            </a:r>
          </a:p>
        </p:txBody>
      </p:sp>
      <p:grpSp>
        <p:nvGrpSpPr>
          <p:cNvPr name="Group 7" id="7"/>
          <p:cNvGrpSpPr/>
          <p:nvPr/>
        </p:nvGrpSpPr>
        <p:grpSpPr>
          <a:xfrm rot="0">
            <a:off x="11895" y="6105976"/>
            <a:ext cx="9741705" cy="1209224"/>
            <a:chOff x="0" y="0"/>
            <a:chExt cx="3608039" cy="447861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608039" cy="447861"/>
            </a:xfrm>
            <a:custGeom>
              <a:avLst/>
              <a:gdLst/>
              <a:ahLst/>
              <a:cxnLst/>
              <a:rect r="r" b="b" t="t" l="l"/>
              <a:pathLst>
                <a:path h="447861" w="3608039">
                  <a:moveTo>
                    <a:pt x="0" y="0"/>
                  </a:moveTo>
                  <a:lnTo>
                    <a:pt x="3608039" y="0"/>
                  </a:lnTo>
                  <a:lnTo>
                    <a:pt x="3608039" y="447861"/>
                  </a:lnTo>
                  <a:lnTo>
                    <a:pt x="0" y="447861"/>
                  </a:lnTo>
                  <a:close/>
                </a:path>
              </a:pathLst>
            </a:custGeom>
            <a:solidFill>
              <a:srgbClr val="182F5A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28575"/>
              <a:ext cx="3608039" cy="47643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10" id="10"/>
          <p:cNvSpPr/>
          <p:nvPr/>
        </p:nvSpPr>
        <p:spPr>
          <a:xfrm flipH="false" flipV="false" rot="0">
            <a:off x="3088087" y="6306540"/>
            <a:ext cx="2014668" cy="808096"/>
          </a:xfrm>
          <a:custGeom>
            <a:avLst/>
            <a:gdLst/>
            <a:ahLst/>
            <a:cxnLst/>
            <a:rect r="r" b="b" t="t" l="l"/>
            <a:pathLst>
              <a:path h="808096" w="2014668">
                <a:moveTo>
                  <a:pt x="0" y="0"/>
                </a:moveTo>
                <a:lnTo>
                  <a:pt x="2014667" y="0"/>
                </a:lnTo>
                <a:lnTo>
                  <a:pt x="2014667" y="808096"/>
                </a:lnTo>
                <a:lnTo>
                  <a:pt x="0" y="80809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6068075" y="6382906"/>
            <a:ext cx="3375723" cy="611242"/>
          </a:xfrm>
          <a:custGeom>
            <a:avLst/>
            <a:gdLst/>
            <a:ahLst/>
            <a:cxnLst/>
            <a:rect r="r" b="b" t="t" l="l"/>
            <a:pathLst>
              <a:path h="611242" w="3375723">
                <a:moveTo>
                  <a:pt x="0" y="0"/>
                </a:moveTo>
                <a:lnTo>
                  <a:pt x="3375723" y="0"/>
                </a:lnTo>
                <a:lnTo>
                  <a:pt x="3375723" y="611242"/>
                </a:lnTo>
                <a:lnTo>
                  <a:pt x="0" y="6112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7405" t="-130854" r="-7127" b="-136811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289848" y="6555105"/>
            <a:ext cx="1832919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  <a:spcBef>
                <a:spcPct val="0"/>
              </a:spcBef>
            </a:pPr>
            <a:r>
              <a:rPr lang="en-US" sz="1599">
                <a:solidFill>
                  <a:srgbClr val="FFFFFF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ORGANIZADORES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DAFmbnpm72g</dc:identifier>
  <dcterms:modified xsi:type="dcterms:W3CDTF">2011-08-01T06:04:30Z</dcterms:modified>
  <cp:revision>1</cp:revision>
  <dc:title>Copia de TURITEC 2023</dc:title>
</cp:coreProperties>
</file>