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3" r:id="rId7"/>
    <p:sldId id="262" r:id="rId8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http://customooxmlschemas.google.com/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12" roundtripDataSignature="AMtx7mgQ+1kh22lTRnshpeo2F4Ct9Um9r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8D0B7D9-A50E-4B98-9C4E-C34AA966A638}" v="3" dt="2023-10-15T23:44:05.24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Estilo Mé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D7AC3CCA-C797-4891-BE02-D94E43425B78}" styleName="Estilo Médio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726"/>
  </p:normalViewPr>
  <p:slideViewPr>
    <p:cSldViewPr snapToGrid="0">
      <p:cViewPr varScale="1">
        <p:scale>
          <a:sx n="120" d="100"/>
          <a:sy n="120" d="100"/>
        </p:scale>
        <p:origin x="800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customschemas.google.com/relationships/presentationmetadata" Target="metadata"/><Relationship Id="rId17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52" name="Google Shape;5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66" name="Google Shape;66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g22d7d7cc017_0_2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76" name="Google Shape;76;g22d7d7cc017_0_2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g22d7d7cc017_0_3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86" name="Google Shape;86;g22d7d7cc017_0_3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g22d7d7cc017_0_4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96" name="Google Shape;96;g22d7d7cc017_0_4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4">
          <a:extLst>
            <a:ext uri="{FF2B5EF4-FFF2-40B4-BE49-F238E27FC236}">
              <a16:creationId xmlns:a16="http://schemas.microsoft.com/office/drawing/2014/main" id="{75D36838-4E1B-BB48-7E17-1BF2A64738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g22d7d7cc017_0_44:notes">
            <a:extLst>
              <a:ext uri="{FF2B5EF4-FFF2-40B4-BE49-F238E27FC236}">
                <a16:creationId xmlns:a16="http://schemas.microsoft.com/office/drawing/2014/main" id="{09A6742A-21E6-0230-FFE2-1F8716EC64DE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96" name="Google Shape;96;g22d7d7cc017_0_44:notes">
            <a:extLst>
              <a:ext uri="{FF2B5EF4-FFF2-40B4-BE49-F238E27FC236}">
                <a16:creationId xmlns:a16="http://schemas.microsoft.com/office/drawing/2014/main" id="{06836160-849A-EB01-68F2-64D8039335DB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73805467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g22d7d7cc017_0_6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16" name="Google Shape;116;g22d7d7cc017_0_6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g22d91de0ee8_0_4"/>
          <p:cNvSpPr txBox="1">
            <a:spLocks noGrp="1"/>
          </p:cNvSpPr>
          <p:nvPr>
            <p:ph type="ctrTitle"/>
          </p:nvPr>
        </p:nvSpPr>
        <p:spPr>
          <a:xfrm>
            <a:off x="415611" y="992767"/>
            <a:ext cx="11360700" cy="273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b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900"/>
              <a:buNone/>
              <a:defRPr sz="69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900"/>
              <a:buNone/>
              <a:defRPr sz="69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900"/>
              <a:buNone/>
              <a:defRPr sz="69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900"/>
              <a:buNone/>
              <a:defRPr sz="69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900"/>
              <a:buNone/>
              <a:defRPr sz="69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900"/>
              <a:buNone/>
              <a:defRPr sz="69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900"/>
              <a:buNone/>
              <a:defRPr sz="69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900"/>
              <a:buNone/>
              <a:defRPr sz="69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900"/>
              <a:buNone/>
              <a:defRPr sz="6900"/>
            </a:lvl9pPr>
          </a:lstStyle>
          <a:p>
            <a:endParaRPr/>
          </a:p>
        </p:txBody>
      </p:sp>
      <p:sp>
        <p:nvSpPr>
          <p:cNvPr id="11" name="Google Shape;11;g22d91de0ee8_0_4"/>
          <p:cNvSpPr txBox="1">
            <a:spLocks noGrp="1"/>
          </p:cNvSpPr>
          <p:nvPr>
            <p:ph type="subTitle" idx="1"/>
          </p:nvPr>
        </p:nvSpPr>
        <p:spPr>
          <a:xfrm>
            <a:off x="415600" y="3778833"/>
            <a:ext cx="11360700" cy="105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9pPr>
          </a:lstStyle>
          <a:p>
            <a:endParaRPr/>
          </a:p>
        </p:txBody>
      </p:sp>
      <p:sp>
        <p:nvSpPr>
          <p:cNvPr id="12" name="Google Shape;12;g22d91de0ee8_0_4"/>
          <p:cNvSpPr txBox="1">
            <a:spLocks noGrp="1"/>
          </p:cNvSpPr>
          <p:nvPr>
            <p:ph type="sldNum" idx="12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g22d91de0ee8_0_39"/>
          <p:cNvSpPr txBox="1">
            <a:spLocks noGrp="1"/>
          </p:cNvSpPr>
          <p:nvPr>
            <p:ph type="title" hasCustomPrompt="1"/>
          </p:nvPr>
        </p:nvSpPr>
        <p:spPr>
          <a:xfrm>
            <a:off x="415600" y="1474833"/>
            <a:ext cx="11360700" cy="2618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b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0"/>
              <a:buNone/>
              <a:defRPr sz="16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0"/>
              <a:buNone/>
              <a:defRPr sz="16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0"/>
              <a:buNone/>
              <a:defRPr sz="16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0"/>
              <a:buNone/>
              <a:defRPr sz="16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0"/>
              <a:buNone/>
              <a:defRPr sz="16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0"/>
              <a:buNone/>
              <a:defRPr sz="16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0"/>
              <a:buNone/>
              <a:defRPr sz="16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0"/>
              <a:buNone/>
              <a:defRPr sz="16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0"/>
              <a:buNone/>
              <a:defRPr sz="16000"/>
            </a:lvl9pPr>
          </a:lstStyle>
          <a:p>
            <a:r>
              <a:t>xx%</a:t>
            </a:r>
          </a:p>
        </p:txBody>
      </p:sp>
      <p:sp>
        <p:nvSpPr>
          <p:cNvPr id="46" name="Google Shape;46;g22d91de0ee8_0_39"/>
          <p:cNvSpPr txBox="1">
            <a:spLocks noGrp="1"/>
          </p:cNvSpPr>
          <p:nvPr>
            <p:ph type="body" idx="1"/>
          </p:nvPr>
        </p:nvSpPr>
        <p:spPr>
          <a:xfrm>
            <a:off x="415600" y="4202967"/>
            <a:ext cx="11360700" cy="1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rmAutofit/>
          </a:bodyPr>
          <a:lstStyle>
            <a:lvl1pPr marL="457200" lvl="0" indent="-3810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Char char="●"/>
              <a:defRPr/>
            </a:lvl1pPr>
            <a:lvl2pPr marL="914400" lvl="1" indent="-34925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900"/>
              <a:buChar char="○"/>
              <a:defRPr/>
            </a:lvl2pPr>
            <a:lvl3pPr marL="1371600" lvl="2" indent="-34925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900"/>
              <a:buChar char="■"/>
              <a:defRPr/>
            </a:lvl3pPr>
            <a:lvl4pPr marL="1828800" lvl="3" indent="-34925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900"/>
              <a:buChar char="●"/>
              <a:defRPr/>
            </a:lvl4pPr>
            <a:lvl5pPr marL="2286000" lvl="4" indent="-34925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900"/>
              <a:buChar char="○"/>
              <a:defRPr/>
            </a:lvl5pPr>
            <a:lvl6pPr marL="2743200" lvl="5" indent="-34925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900"/>
              <a:buChar char="■"/>
              <a:defRPr/>
            </a:lvl6pPr>
            <a:lvl7pPr marL="3200400" lvl="6" indent="-34925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900"/>
              <a:buChar char="●"/>
              <a:defRPr/>
            </a:lvl7pPr>
            <a:lvl8pPr marL="3657600" lvl="7" indent="-34925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900"/>
              <a:buChar char="○"/>
              <a:defRPr/>
            </a:lvl8pPr>
            <a:lvl9pPr marL="4114800" lvl="8" indent="-34925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9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g22d91de0ee8_0_39"/>
          <p:cNvSpPr txBox="1">
            <a:spLocks noGrp="1"/>
          </p:cNvSpPr>
          <p:nvPr>
            <p:ph type="sldNum" idx="12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g22d91de0ee8_0_43"/>
          <p:cNvSpPr txBox="1">
            <a:spLocks noGrp="1"/>
          </p:cNvSpPr>
          <p:nvPr>
            <p:ph type="sldNum" idx="12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g22d91de0ee8_0_8"/>
          <p:cNvSpPr txBox="1">
            <a:spLocks noGrp="1"/>
          </p:cNvSpPr>
          <p:nvPr>
            <p:ph type="title"/>
          </p:nvPr>
        </p:nvSpPr>
        <p:spPr>
          <a:xfrm>
            <a:off x="415600" y="2867800"/>
            <a:ext cx="11360700" cy="112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15" name="Google Shape;15;g22d91de0ee8_0_8"/>
          <p:cNvSpPr txBox="1">
            <a:spLocks noGrp="1"/>
          </p:cNvSpPr>
          <p:nvPr>
            <p:ph type="sldNum" idx="12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g22d91de0ee8_0_11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700" cy="7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g22d91de0ee8_0_11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700" cy="45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rmAutofit/>
          </a:bodyPr>
          <a:lstStyle>
            <a:lvl1pPr marL="457200" lvl="0" indent="-381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Char char="●"/>
              <a:defRPr/>
            </a:lvl1pPr>
            <a:lvl2pPr marL="914400" lvl="1" indent="-3492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900"/>
              <a:buChar char="○"/>
              <a:defRPr/>
            </a:lvl2pPr>
            <a:lvl3pPr marL="1371600" lvl="2" indent="-3492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900"/>
              <a:buChar char="■"/>
              <a:defRPr/>
            </a:lvl3pPr>
            <a:lvl4pPr marL="1828800" lvl="3" indent="-3492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900"/>
              <a:buChar char="●"/>
              <a:defRPr/>
            </a:lvl4pPr>
            <a:lvl5pPr marL="2286000" lvl="4" indent="-3492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900"/>
              <a:buChar char="○"/>
              <a:defRPr/>
            </a:lvl5pPr>
            <a:lvl6pPr marL="2743200" lvl="5" indent="-3492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900"/>
              <a:buChar char="■"/>
              <a:defRPr/>
            </a:lvl6pPr>
            <a:lvl7pPr marL="3200400" lvl="6" indent="-3492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900"/>
              <a:buChar char="●"/>
              <a:defRPr/>
            </a:lvl7pPr>
            <a:lvl8pPr marL="3657600" lvl="7" indent="-3492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900"/>
              <a:buChar char="○"/>
              <a:defRPr/>
            </a:lvl8pPr>
            <a:lvl9pPr marL="4114800" lvl="8" indent="-3492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9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g22d91de0ee8_0_11"/>
          <p:cNvSpPr txBox="1">
            <a:spLocks noGrp="1"/>
          </p:cNvSpPr>
          <p:nvPr>
            <p:ph type="sldNum" idx="12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g22d91de0ee8_0_15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700" cy="7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g22d91de0ee8_0_15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5333100" cy="45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rmAutofit/>
          </a:bodyPr>
          <a:lstStyle>
            <a:lvl1pPr marL="457200" lvl="0" indent="-3492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900"/>
              <a:buChar char="●"/>
              <a:defRPr sz="1900"/>
            </a:lvl1pPr>
            <a:lvl2pPr marL="914400" lvl="1" indent="-330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600"/>
              <a:buChar char="○"/>
              <a:defRPr sz="1600"/>
            </a:lvl2pPr>
            <a:lvl3pPr marL="1371600" lvl="2" indent="-330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600"/>
              <a:buChar char="■"/>
              <a:defRPr sz="1600"/>
            </a:lvl3pPr>
            <a:lvl4pPr marL="1828800" lvl="3" indent="-330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600"/>
              <a:buChar char="●"/>
              <a:defRPr sz="1600"/>
            </a:lvl4pPr>
            <a:lvl5pPr marL="2286000" lvl="4" indent="-330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600"/>
              <a:buChar char="○"/>
              <a:defRPr sz="1600"/>
            </a:lvl5pPr>
            <a:lvl6pPr marL="2743200" lvl="5" indent="-330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600"/>
              <a:buChar char="■"/>
              <a:defRPr sz="1600"/>
            </a:lvl6pPr>
            <a:lvl7pPr marL="3200400" lvl="6" indent="-330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600"/>
              <a:buChar char="●"/>
              <a:defRPr sz="1600"/>
            </a:lvl7pPr>
            <a:lvl8pPr marL="3657600" lvl="7" indent="-330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600"/>
              <a:buChar char="○"/>
              <a:defRPr sz="1600"/>
            </a:lvl8pPr>
            <a:lvl9pPr marL="4114800" lvl="8" indent="-330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600"/>
              <a:buChar char="■"/>
              <a:defRPr sz="1600"/>
            </a:lvl9pPr>
          </a:lstStyle>
          <a:p>
            <a:endParaRPr/>
          </a:p>
        </p:txBody>
      </p:sp>
      <p:sp>
        <p:nvSpPr>
          <p:cNvPr id="23" name="Google Shape;23;g22d91de0ee8_0_15"/>
          <p:cNvSpPr txBox="1">
            <a:spLocks noGrp="1"/>
          </p:cNvSpPr>
          <p:nvPr>
            <p:ph type="body" idx="2"/>
          </p:nvPr>
        </p:nvSpPr>
        <p:spPr>
          <a:xfrm>
            <a:off x="6443200" y="1536633"/>
            <a:ext cx="5333100" cy="45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rmAutofit/>
          </a:bodyPr>
          <a:lstStyle>
            <a:lvl1pPr marL="457200" lvl="0" indent="-3492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900"/>
              <a:buChar char="●"/>
              <a:defRPr sz="1900"/>
            </a:lvl1pPr>
            <a:lvl2pPr marL="914400" lvl="1" indent="-330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600"/>
              <a:buChar char="○"/>
              <a:defRPr sz="1600"/>
            </a:lvl2pPr>
            <a:lvl3pPr marL="1371600" lvl="2" indent="-330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600"/>
              <a:buChar char="■"/>
              <a:defRPr sz="1600"/>
            </a:lvl3pPr>
            <a:lvl4pPr marL="1828800" lvl="3" indent="-330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600"/>
              <a:buChar char="●"/>
              <a:defRPr sz="1600"/>
            </a:lvl4pPr>
            <a:lvl5pPr marL="2286000" lvl="4" indent="-330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600"/>
              <a:buChar char="○"/>
              <a:defRPr sz="1600"/>
            </a:lvl5pPr>
            <a:lvl6pPr marL="2743200" lvl="5" indent="-330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600"/>
              <a:buChar char="■"/>
              <a:defRPr sz="1600"/>
            </a:lvl6pPr>
            <a:lvl7pPr marL="3200400" lvl="6" indent="-330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600"/>
              <a:buChar char="●"/>
              <a:defRPr sz="1600"/>
            </a:lvl7pPr>
            <a:lvl8pPr marL="3657600" lvl="7" indent="-330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600"/>
              <a:buChar char="○"/>
              <a:defRPr sz="1600"/>
            </a:lvl8pPr>
            <a:lvl9pPr marL="4114800" lvl="8" indent="-330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600"/>
              <a:buChar char="■"/>
              <a:defRPr sz="1600"/>
            </a:lvl9pPr>
          </a:lstStyle>
          <a:p>
            <a:endParaRPr/>
          </a:p>
        </p:txBody>
      </p:sp>
      <p:sp>
        <p:nvSpPr>
          <p:cNvPr id="24" name="Google Shape;24;g22d91de0ee8_0_15"/>
          <p:cNvSpPr txBox="1">
            <a:spLocks noGrp="1"/>
          </p:cNvSpPr>
          <p:nvPr>
            <p:ph type="sldNum" idx="12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g22d91de0ee8_0_20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700" cy="7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g22d91de0ee8_0_20"/>
          <p:cNvSpPr txBox="1">
            <a:spLocks noGrp="1"/>
          </p:cNvSpPr>
          <p:nvPr>
            <p:ph type="sldNum" idx="12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g22d91de0ee8_0_23"/>
          <p:cNvSpPr txBox="1">
            <a:spLocks noGrp="1"/>
          </p:cNvSpPr>
          <p:nvPr>
            <p:ph type="title"/>
          </p:nvPr>
        </p:nvSpPr>
        <p:spPr>
          <a:xfrm>
            <a:off x="415600" y="740800"/>
            <a:ext cx="3744000" cy="1007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9pPr>
          </a:lstStyle>
          <a:p>
            <a:endParaRPr/>
          </a:p>
        </p:txBody>
      </p:sp>
      <p:sp>
        <p:nvSpPr>
          <p:cNvPr id="30" name="Google Shape;30;g22d91de0ee8_0_23"/>
          <p:cNvSpPr txBox="1">
            <a:spLocks noGrp="1"/>
          </p:cNvSpPr>
          <p:nvPr>
            <p:ph type="body" idx="1"/>
          </p:nvPr>
        </p:nvSpPr>
        <p:spPr>
          <a:xfrm>
            <a:off x="415600" y="1852800"/>
            <a:ext cx="3744000" cy="423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rmAutofit/>
          </a:bodyPr>
          <a:lstStyle>
            <a:lvl1pPr marL="457200" lvl="0" indent="-330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600"/>
              <a:buChar char="●"/>
              <a:defRPr sz="1600"/>
            </a:lvl1pPr>
            <a:lvl2pPr marL="914400" lvl="1" indent="-330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600"/>
              <a:buChar char="○"/>
              <a:defRPr sz="1600"/>
            </a:lvl2pPr>
            <a:lvl3pPr marL="1371600" lvl="2" indent="-330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600"/>
              <a:buChar char="■"/>
              <a:defRPr sz="1600"/>
            </a:lvl3pPr>
            <a:lvl4pPr marL="1828800" lvl="3" indent="-330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600"/>
              <a:buChar char="●"/>
              <a:defRPr sz="1600"/>
            </a:lvl4pPr>
            <a:lvl5pPr marL="2286000" lvl="4" indent="-330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600"/>
              <a:buChar char="○"/>
              <a:defRPr sz="1600"/>
            </a:lvl5pPr>
            <a:lvl6pPr marL="2743200" lvl="5" indent="-330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600"/>
              <a:buChar char="■"/>
              <a:defRPr sz="1600"/>
            </a:lvl6pPr>
            <a:lvl7pPr marL="3200400" lvl="6" indent="-330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600"/>
              <a:buChar char="●"/>
              <a:defRPr sz="1600"/>
            </a:lvl7pPr>
            <a:lvl8pPr marL="3657600" lvl="7" indent="-330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600"/>
              <a:buChar char="○"/>
              <a:defRPr sz="1600"/>
            </a:lvl8pPr>
            <a:lvl9pPr marL="4114800" lvl="8" indent="-330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600"/>
              <a:buChar char="■"/>
              <a:defRPr sz="1600"/>
            </a:lvl9pPr>
          </a:lstStyle>
          <a:p>
            <a:endParaRPr/>
          </a:p>
        </p:txBody>
      </p:sp>
      <p:sp>
        <p:nvSpPr>
          <p:cNvPr id="31" name="Google Shape;31;g22d91de0ee8_0_23"/>
          <p:cNvSpPr txBox="1">
            <a:spLocks noGrp="1"/>
          </p:cNvSpPr>
          <p:nvPr>
            <p:ph type="sldNum" idx="12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g22d91de0ee8_0_27"/>
          <p:cNvSpPr txBox="1">
            <a:spLocks noGrp="1"/>
          </p:cNvSpPr>
          <p:nvPr>
            <p:ph type="title"/>
          </p:nvPr>
        </p:nvSpPr>
        <p:spPr>
          <a:xfrm>
            <a:off x="653667" y="600200"/>
            <a:ext cx="8490300" cy="545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9pPr>
          </a:lstStyle>
          <a:p>
            <a:endParaRPr/>
          </a:p>
        </p:txBody>
      </p:sp>
      <p:sp>
        <p:nvSpPr>
          <p:cNvPr id="34" name="Google Shape;34;g22d91de0ee8_0_27"/>
          <p:cNvSpPr txBox="1">
            <a:spLocks noGrp="1"/>
          </p:cNvSpPr>
          <p:nvPr>
            <p:ph type="sldNum" idx="12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g22d91de0ee8_0_30"/>
          <p:cNvSpPr/>
          <p:nvPr/>
        </p:nvSpPr>
        <p:spPr>
          <a:xfrm>
            <a:off x="6096000" y="-167"/>
            <a:ext cx="6096000" cy="6858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" name="Google Shape;37;g22d91de0ee8_0_30"/>
          <p:cNvSpPr txBox="1">
            <a:spLocks noGrp="1"/>
          </p:cNvSpPr>
          <p:nvPr>
            <p:ph type="title"/>
          </p:nvPr>
        </p:nvSpPr>
        <p:spPr>
          <a:xfrm>
            <a:off x="354000" y="1644233"/>
            <a:ext cx="5393700" cy="197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b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600"/>
              <a:buNone/>
              <a:defRPr sz="5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600"/>
              <a:buNone/>
              <a:defRPr sz="5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600"/>
              <a:buNone/>
              <a:defRPr sz="5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600"/>
              <a:buNone/>
              <a:defRPr sz="5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600"/>
              <a:buNone/>
              <a:defRPr sz="5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600"/>
              <a:buNone/>
              <a:defRPr sz="5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600"/>
              <a:buNone/>
              <a:defRPr sz="5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600"/>
              <a:buNone/>
              <a:defRPr sz="5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600"/>
              <a:buNone/>
              <a:defRPr sz="5600"/>
            </a:lvl9pPr>
          </a:lstStyle>
          <a:p>
            <a:endParaRPr/>
          </a:p>
        </p:txBody>
      </p:sp>
      <p:sp>
        <p:nvSpPr>
          <p:cNvPr id="38" name="Google Shape;38;g22d91de0ee8_0_30"/>
          <p:cNvSpPr txBox="1">
            <a:spLocks noGrp="1"/>
          </p:cNvSpPr>
          <p:nvPr>
            <p:ph type="subTitle" idx="1"/>
          </p:nvPr>
        </p:nvSpPr>
        <p:spPr>
          <a:xfrm>
            <a:off x="354000" y="3737433"/>
            <a:ext cx="5393700" cy="1646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39" name="Google Shape;39;g22d91de0ee8_0_30"/>
          <p:cNvSpPr txBox="1">
            <a:spLocks noGrp="1"/>
          </p:cNvSpPr>
          <p:nvPr>
            <p:ph type="body" idx="2"/>
          </p:nvPr>
        </p:nvSpPr>
        <p:spPr>
          <a:xfrm>
            <a:off x="6586000" y="965433"/>
            <a:ext cx="5115900" cy="492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rmAutofit/>
          </a:bodyPr>
          <a:lstStyle>
            <a:lvl1pPr marL="457200" lvl="0" indent="-381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Char char="●"/>
              <a:defRPr/>
            </a:lvl1pPr>
            <a:lvl2pPr marL="914400" lvl="1" indent="-3492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900"/>
              <a:buChar char="○"/>
              <a:defRPr/>
            </a:lvl2pPr>
            <a:lvl3pPr marL="1371600" lvl="2" indent="-3492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900"/>
              <a:buChar char="■"/>
              <a:defRPr/>
            </a:lvl3pPr>
            <a:lvl4pPr marL="1828800" lvl="3" indent="-3492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900"/>
              <a:buChar char="●"/>
              <a:defRPr/>
            </a:lvl4pPr>
            <a:lvl5pPr marL="2286000" lvl="4" indent="-3492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900"/>
              <a:buChar char="○"/>
              <a:defRPr/>
            </a:lvl5pPr>
            <a:lvl6pPr marL="2743200" lvl="5" indent="-3492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900"/>
              <a:buChar char="■"/>
              <a:defRPr/>
            </a:lvl6pPr>
            <a:lvl7pPr marL="3200400" lvl="6" indent="-3492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900"/>
              <a:buChar char="●"/>
              <a:defRPr/>
            </a:lvl7pPr>
            <a:lvl8pPr marL="3657600" lvl="7" indent="-3492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900"/>
              <a:buChar char="○"/>
              <a:defRPr/>
            </a:lvl8pPr>
            <a:lvl9pPr marL="4114800" lvl="8" indent="-3492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9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g22d91de0ee8_0_30"/>
          <p:cNvSpPr txBox="1">
            <a:spLocks noGrp="1"/>
          </p:cNvSpPr>
          <p:nvPr>
            <p:ph type="sldNum" idx="12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g22d91de0ee8_0_36"/>
          <p:cNvSpPr txBox="1">
            <a:spLocks noGrp="1"/>
          </p:cNvSpPr>
          <p:nvPr>
            <p:ph type="body" idx="1"/>
          </p:nvPr>
        </p:nvSpPr>
        <p:spPr>
          <a:xfrm>
            <a:off x="415600" y="5640767"/>
            <a:ext cx="7998300" cy="806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g22d91de0ee8_0_36"/>
          <p:cNvSpPr txBox="1">
            <a:spLocks noGrp="1"/>
          </p:cNvSpPr>
          <p:nvPr>
            <p:ph type="sldNum" idx="12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bg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g22d91de0ee8_0_0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700" cy="7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rm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Font typeface="Arial"/>
              <a:buNone/>
              <a:defRPr sz="37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Font typeface="Arial"/>
              <a:buNone/>
              <a:defRPr sz="37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Font typeface="Arial"/>
              <a:buNone/>
              <a:defRPr sz="37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Font typeface="Arial"/>
              <a:buNone/>
              <a:defRPr sz="37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Font typeface="Arial"/>
              <a:buNone/>
              <a:defRPr sz="37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Font typeface="Arial"/>
              <a:buNone/>
              <a:defRPr sz="37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Font typeface="Arial"/>
              <a:buNone/>
              <a:defRPr sz="37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Font typeface="Arial"/>
              <a:buNone/>
              <a:defRPr sz="37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Font typeface="Arial"/>
              <a:buNone/>
              <a:defRPr sz="37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g22d91de0ee8_0_0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700" cy="45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rmAutofit/>
          </a:bodyPr>
          <a:lstStyle>
            <a:lvl1pPr marL="457200" marR="0" lvl="0" indent="-3810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Arial"/>
              <a:buChar char="●"/>
              <a:defRPr sz="2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492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900"/>
              <a:buFont typeface="Arial"/>
              <a:buChar char="○"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492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900"/>
              <a:buFont typeface="Arial"/>
              <a:buChar char="■"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492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900"/>
              <a:buFont typeface="Arial"/>
              <a:buChar char="●"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492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900"/>
              <a:buFont typeface="Arial"/>
              <a:buChar char="○"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92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900"/>
              <a:buFont typeface="Arial"/>
              <a:buChar char="■"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92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900"/>
              <a:buFont typeface="Arial"/>
              <a:buChar char="●"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92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900"/>
              <a:buFont typeface="Arial"/>
              <a:buChar char="○"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92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900"/>
              <a:buFont typeface="Arial"/>
              <a:buChar char="■"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g22d91de0ee8_0_0"/>
          <p:cNvSpPr txBox="1">
            <a:spLocks noGrp="1"/>
          </p:cNvSpPr>
          <p:nvPr>
            <p:ph type="sldNum" idx="12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rm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‹Nº›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2000">
        <p14:prism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"/>
          <p:cNvSpPr txBox="1">
            <a:spLocks noGrp="1"/>
          </p:cNvSpPr>
          <p:nvPr>
            <p:ph type="ctrTitle"/>
          </p:nvPr>
        </p:nvSpPr>
        <p:spPr>
          <a:xfrm>
            <a:off x="2832150" y="5293729"/>
            <a:ext cx="6527700" cy="100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2800"/>
              <a:buFont typeface="Arial"/>
              <a:buNone/>
            </a:pPr>
            <a:r>
              <a:rPr lang="es-ES" sz="2000" b="1" dirty="0">
                <a:solidFill>
                  <a:srgbClr val="002060"/>
                </a:solidFill>
                <a:latin typeface="Trebuchet MS"/>
                <a:ea typeface="Trebuchet MS"/>
                <a:cs typeface="Trebuchet MS"/>
                <a:sym typeface="Trebuchet MS"/>
              </a:rPr>
              <a:t>XV CONGRESO INTERNACIONAL DE TURISMO Y TICS</a:t>
            </a:r>
            <a:endParaRPr sz="2000" b="1" dirty="0">
              <a:solidFill>
                <a:srgbClr val="002060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55" name="Google Shape;55;p1"/>
          <p:cNvSpPr txBox="1">
            <a:spLocks noGrp="1"/>
          </p:cNvSpPr>
          <p:nvPr>
            <p:ph type="subTitle" idx="1"/>
          </p:nvPr>
        </p:nvSpPr>
        <p:spPr>
          <a:xfrm>
            <a:off x="1636541" y="1017250"/>
            <a:ext cx="8918917" cy="24117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2500" lnSpcReduction="10000"/>
          </a:bodyPr>
          <a:lstStyle/>
          <a:p>
            <a:pPr marL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5000"/>
              <a:buNone/>
            </a:pPr>
            <a:r>
              <a:rPr lang="es-ES" sz="3200" b="1" dirty="0">
                <a:solidFill>
                  <a:srgbClr val="002060"/>
                </a:solidFill>
                <a:latin typeface="Trebuchet MS"/>
                <a:ea typeface="Trebuchet MS"/>
                <a:cs typeface="Trebuchet MS"/>
                <a:sym typeface="Trebuchet MS"/>
              </a:rPr>
              <a:t>TÍTULO DE TRABAJO/PAPER TITLE</a:t>
            </a:r>
          </a:p>
          <a:p>
            <a:pPr marL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5000"/>
              <a:buNone/>
            </a:pPr>
            <a:endParaRPr lang="es-ES" sz="3200" b="1" dirty="0">
              <a:solidFill>
                <a:srgbClr val="002060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5000"/>
              <a:buNone/>
            </a:pPr>
            <a:endParaRPr lang="es-ES" sz="2900" b="1" dirty="0">
              <a:solidFill>
                <a:srgbClr val="002060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5000"/>
              <a:buNone/>
            </a:pPr>
            <a:r>
              <a:rPr lang="es-ES" sz="2200" b="1" dirty="0">
                <a:solidFill>
                  <a:srgbClr val="002060"/>
                </a:solidFill>
                <a:latin typeface="Trebuchet MS"/>
                <a:ea typeface="Trebuchet MS"/>
                <a:cs typeface="Trebuchet MS"/>
                <a:sym typeface="Trebuchet MS"/>
              </a:rPr>
              <a:t>NOMBRES DE AUTORES</a:t>
            </a:r>
            <a:br>
              <a:rPr lang="es-ES" sz="2200" b="1" dirty="0">
                <a:solidFill>
                  <a:srgbClr val="002060"/>
                </a:solidFill>
                <a:latin typeface="Trebuchet MS"/>
                <a:ea typeface="Trebuchet MS"/>
                <a:cs typeface="Trebuchet MS"/>
                <a:sym typeface="Trebuchet MS"/>
              </a:rPr>
            </a:br>
            <a:r>
              <a:rPr lang="es-ES" sz="2200" b="1" dirty="0">
                <a:solidFill>
                  <a:srgbClr val="002060"/>
                </a:solidFill>
                <a:latin typeface="Trebuchet MS"/>
                <a:ea typeface="Trebuchet MS"/>
                <a:cs typeface="Trebuchet MS"/>
                <a:sym typeface="Trebuchet MS"/>
              </a:rPr>
              <a:t>AUTHORS´NAMES</a:t>
            </a:r>
          </a:p>
          <a:p>
            <a:pPr marL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5000"/>
              <a:buNone/>
            </a:pPr>
            <a:endParaRPr b="1" dirty="0"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56" name="Google Shape;56;p1"/>
          <p:cNvSpPr/>
          <p:nvPr/>
        </p:nvSpPr>
        <p:spPr>
          <a:xfrm rot="5400000">
            <a:off x="11426725" y="143525"/>
            <a:ext cx="602700" cy="596100"/>
          </a:xfrm>
          <a:prstGeom prst="halfFrame">
            <a:avLst>
              <a:gd name="adj1" fmla="val 33333"/>
              <a:gd name="adj2" fmla="val 33333"/>
            </a:avLst>
          </a:prstGeom>
          <a:solidFill>
            <a:srgbClr val="F7903B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57" name="Google Shape;57;p1"/>
          <p:cNvGrpSpPr/>
          <p:nvPr/>
        </p:nvGrpSpPr>
        <p:grpSpPr>
          <a:xfrm>
            <a:off x="10658924" y="6296029"/>
            <a:ext cx="1367705" cy="295282"/>
            <a:chOff x="10735525" y="164000"/>
            <a:chExt cx="1304937" cy="276300"/>
          </a:xfrm>
        </p:grpSpPr>
        <p:sp>
          <p:nvSpPr>
            <p:cNvPr id="58" name="Google Shape;58;p1"/>
            <p:cNvSpPr/>
            <p:nvPr/>
          </p:nvSpPr>
          <p:spPr>
            <a:xfrm>
              <a:off x="10735525" y="164000"/>
              <a:ext cx="282300" cy="276300"/>
            </a:xfrm>
            <a:prstGeom prst="ellipse">
              <a:avLst/>
            </a:prstGeom>
            <a:solidFill>
              <a:srgbClr val="0020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" name="Google Shape;59;p1"/>
            <p:cNvSpPr/>
            <p:nvPr/>
          </p:nvSpPr>
          <p:spPr>
            <a:xfrm>
              <a:off x="11758162" y="164000"/>
              <a:ext cx="282300" cy="276300"/>
            </a:xfrm>
            <a:prstGeom prst="ellipse">
              <a:avLst/>
            </a:prstGeom>
            <a:solidFill>
              <a:srgbClr val="0020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" name="Google Shape;60;p1"/>
            <p:cNvSpPr/>
            <p:nvPr/>
          </p:nvSpPr>
          <p:spPr>
            <a:xfrm>
              <a:off x="11246841" y="164000"/>
              <a:ext cx="282300" cy="276300"/>
            </a:xfrm>
            <a:prstGeom prst="ellipse">
              <a:avLst/>
            </a:prstGeom>
            <a:solidFill>
              <a:srgbClr val="F7903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pic>
        <p:nvPicPr>
          <p:cNvPr id="61" name="Google Shape;61;p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937750" y="3429000"/>
            <a:ext cx="2316500" cy="2068825"/>
          </a:xfrm>
          <a:prstGeom prst="rect">
            <a:avLst/>
          </a:prstGeom>
          <a:noFill/>
          <a:ln>
            <a:noFill/>
          </a:ln>
        </p:spPr>
      </p:pic>
      <p:sp>
        <p:nvSpPr>
          <p:cNvPr id="62" name="Google Shape;62;p1"/>
          <p:cNvSpPr/>
          <p:nvPr/>
        </p:nvSpPr>
        <p:spPr>
          <a:xfrm rot="-5400000">
            <a:off x="164725" y="6108450"/>
            <a:ext cx="590400" cy="565800"/>
          </a:xfrm>
          <a:prstGeom prst="halfFrame">
            <a:avLst>
              <a:gd name="adj1" fmla="val 33333"/>
              <a:gd name="adj2" fmla="val 33333"/>
            </a:avLst>
          </a:prstGeom>
          <a:solidFill>
            <a:srgbClr val="00206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63" name="Google Shape;63;p1"/>
          <p:cNvPicPr preferRelativeResize="0"/>
          <p:nvPr/>
        </p:nvPicPr>
        <p:blipFill rotWithShape="1">
          <a:blip r:embed="rId3">
            <a:alphaModFix/>
          </a:blip>
          <a:srcRect l="52277" t="10500" r="23688" b="44318"/>
          <a:stretch/>
        </p:blipFill>
        <p:spPr>
          <a:xfrm rot="5400000">
            <a:off x="385725" y="-385725"/>
            <a:ext cx="1247849" cy="20193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push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2"/>
          <p:cNvSpPr txBox="1">
            <a:spLocks noGrp="1"/>
          </p:cNvSpPr>
          <p:nvPr>
            <p:ph type="subTitle" idx="1"/>
          </p:nvPr>
        </p:nvSpPr>
        <p:spPr>
          <a:xfrm>
            <a:off x="2019300" y="483474"/>
            <a:ext cx="8791500" cy="650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57200" lvl="0" indent="-38735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2500"/>
              <a:buFont typeface="Trebuchet MS"/>
              <a:buAutoNum type="arabicPeriod"/>
            </a:pPr>
            <a:r>
              <a:rPr lang="es-ES" sz="2500" dirty="0">
                <a:solidFill>
                  <a:srgbClr val="002060"/>
                </a:solidFill>
                <a:latin typeface="Trebuchet MS"/>
                <a:ea typeface="Trebuchet MS"/>
                <a:cs typeface="Trebuchet MS"/>
                <a:sym typeface="Trebuchet MS"/>
              </a:rPr>
              <a:t>INTRODUCCIÓN/INTRODUCTION</a:t>
            </a:r>
            <a:endParaRPr sz="2500" dirty="0">
              <a:latin typeface="Trebuchet MS"/>
              <a:ea typeface="Trebuchet MS"/>
              <a:cs typeface="Trebuchet MS"/>
              <a:sym typeface="Trebuchet MS"/>
            </a:endParaRPr>
          </a:p>
        </p:txBody>
      </p:sp>
      <p:pic>
        <p:nvPicPr>
          <p:cNvPr id="69" name="Google Shape;69;p2" descr="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9918420" y="6172118"/>
            <a:ext cx="2107704" cy="562054"/>
          </a:xfrm>
          <a:prstGeom prst="rect">
            <a:avLst/>
          </a:prstGeom>
          <a:noFill/>
          <a:ln>
            <a:noFill/>
          </a:ln>
        </p:spPr>
      </p:pic>
      <p:sp>
        <p:nvSpPr>
          <p:cNvPr id="70" name="Google Shape;70;p2"/>
          <p:cNvSpPr txBox="1">
            <a:spLocks noGrp="1"/>
          </p:cNvSpPr>
          <p:nvPr>
            <p:ph type="ctrTitle"/>
          </p:nvPr>
        </p:nvSpPr>
        <p:spPr>
          <a:xfrm>
            <a:off x="2971800" y="6240825"/>
            <a:ext cx="6896050" cy="49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marL="0" lvl="0" indent="0" algn="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2800"/>
              <a:buFont typeface="Arial"/>
              <a:buNone/>
            </a:pPr>
            <a:r>
              <a:rPr lang="es-ES" sz="2400" b="1" dirty="0">
                <a:solidFill>
                  <a:srgbClr val="002060"/>
                </a:solidFill>
                <a:latin typeface="Trebuchet MS"/>
                <a:ea typeface="Trebuchet MS"/>
                <a:cs typeface="Trebuchet MS"/>
                <a:sym typeface="Trebuchet MS"/>
              </a:rPr>
              <a:t>XV CONGRESO INTERNACIONAL DE TURISMO Y TICS</a:t>
            </a:r>
            <a:endParaRPr sz="2200" b="1" dirty="0">
              <a:solidFill>
                <a:srgbClr val="002060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pic>
        <p:nvPicPr>
          <p:cNvPr id="71" name="Google Shape;71;p2"/>
          <p:cNvPicPr preferRelativeResize="0"/>
          <p:nvPr/>
        </p:nvPicPr>
        <p:blipFill rotWithShape="1">
          <a:blip r:embed="rId4">
            <a:alphaModFix/>
          </a:blip>
          <a:srcRect l="52277" t="10500" r="23688" b="44318"/>
          <a:stretch/>
        </p:blipFill>
        <p:spPr>
          <a:xfrm rot="5400000">
            <a:off x="385725" y="-385725"/>
            <a:ext cx="1247849" cy="2019300"/>
          </a:xfrm>
          <a:prstGeom prst="rect">
            <a:avLst/>
          </a:prstGeom>
          <a:noFill/>
          <a:ln>
            <a:noFill/>
          </a:ln>
        </p:spPr>
      </p:pic>
      <p:sp>
        <p:nvSpPr>
          <p:cNvPr id="72" name="Google Shape;72;p2"/>
          <p:cNvSpPr/>
          <p:nvPr/>
        </p:nvSpPr>
        <p:spPr>
          <a:xfrm rot="5400000">
            <a:off x="11426725" y="143525"/>
            <a:ext cx="602700" cy="596100"/>
          </a:xfrm>
          <a:prstGeom prst="halfFrame">
            <a:avLst>
              <a:gd name="adj1" fmla="val 33333"/>
              <a:gd name="adj2" fmla="val 33333"/>
            </a:avLst>
          </a:prstGeom>
          <a:solidFill>
            <a:srgbClr val="F7903B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73;p2"/>
          <p:cNvSpPr/>
          <p:nvPr/>
        </p:nvSpPr>
        <p:spPr>
          <a:xfrm rot="-5400000">
            <a:off x="164725" y="6108450"/>
            <a:ext cx="590400" cy="565800"/>
          </a:xfrm>
          <a:prstGeom prst="halfFrame">
            <a:avLst>
              <a:gd name="adj1" fmla="val 33333"/>
              <a:gd name="adj2" fmla="val 33333"/>
            </a:avLst>
          </a:prstGeom>
          <a:solidFill>
            <a:srgbClr val="00206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8" name="Google Shape;78;g22d7d7cc017_0_24"/>
          <p:cNvPicPr preferRelativeResize="0"/>
          <p:nvPr/>
        </p:nvPicPr>
        <p:blipFill rotWithShape="1">
          <a:blip r:embed="rId3">
            <a:alphaModFix/>
          </a:blip>
          <a:srcRect l="52277" t="10500" r="23688" b="44318"/>
          <a:stretch/>
        </p:blipFill>
        <p:spPr>
          <a:xfrm rot="5400000">
            <a:off x="385725" y="-385725"/>
            <a:ext cx="1247849" cy="2019300"/>
          </a:xfrm>
          <a:prstGeom prst="rect">
            <a:avLst/>
          </a:prstGeom>
          <a:noFill/>
          <a:ln>
            <a:noFill/>
          </a:ln>
        </p:spPr>
      </p:pic>
      <p:sp>
        <p:nvSpPr>
          <p:cNvPr id="79" name="Google Shape;79;g22d7d7cc017_0_24"/>
          <p:cNvSpPr txBox="1">
            <a:spLocks noGrp="1"/>
          </p:cNvSpPr>
          <p:nvPr>
            <p:ph type="subTitle" idx="1"/>
          </p:nvPr>
        </p:nvSpPr>
        <p:spPr>
          <a:xfrm>
            <a:off x="2019300" y="483474"/>
            <a:ext cx="8791500" cy="650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indent="0" algn="l">
              <a:lnSpc>
                <a:spcPct val="120000"/>
              </a:lnSpc>
            </a:pPr>
            <a:r>
              <a:rPr lang="es-ES" sz="2500" dirty="0">
                <a:solidFill>
                  <a:srgbClr val="002060"/>
                </a:solidFill>
                <a:latin typeface="Trebuchet MS"/>
                <a:ea typeface="Trebuchet MS"/>
                <a:cs typeface="Trebuchet MS"/>
                <a:sym typeface="Trebuchet MS"/>
              </a:rPr>
              <a:t>2. ANTECEDENTES/BACKGROUND</a:t>
            </a:r>
          </a:p>
        </p:txBody>
      </p:sp>
      <p:pic>
        <p:nvPicPr>
          <p:cNvPr id="80" name="Google Shape;80;g22d7d7cc017_0_24" descr="Logotipo&#10;&#10;Descripción generada automáticamente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9918420" y="6172118"/>
            <a:ext cx="2107704" cy="562054"/>
          </a:xfrm>
          <a:prstGeom prst="rect">
            <a:avLst/>
          </a:prstGeom>
          <a:noFill/>
          <a:ln>
            <a:noFill/>
          </a:ln>
        </p:spPr>
      </p:pic>
      <p:sp>
        <p:nvSpPr>
          <p:cNvPr id="81" name="Google Shape;81;g22d7d7cc017_0_24"/>
          <p:cNvSpPr txBox="1">
            <a:spLocks noGrp="1"/>
          </p:cNvSpPr>
          <p:nvPr>
            <p:ph type="ctrTitle"/>
          </p:nvPr>
        </p:nvSpPr>
        <p:spPr>
          <a:xfrm>
            <a:off x="3190450" y="6240825"/>
            <a:ext cx="6677400" cy="49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2800"/>
              <a:buFont typeface="Arial"/>
              <a:buNone/>
            </a:pPr>
            <a:r>
              <a:rPr lang="es-ES" sz="2000" b="1" dirty="0">
                <a:solidFill>
                  <a:srgbClr val="002060"/>
                </a:solidFill>
                <a:latin typeface="Trebuchet MS"/>
                <a:ea typeface="Trebuchet MS"/>
                <a:cs typeface="Trebuchet MS"/>
                <a:sym typeface="Trebuchet MS"/>
              </a:rPr>
              <a:t>XV CONGRESO INTERNACIONAL DE TURISMO Y TICS</a:t>
            </a:r>
            <a:endParaRPr sz="2200" b="1" dirty="0">
              <a:solidFill>
                <a:srgbClr val="002060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82" name="Google Shape;82;g22d7d7cc017_0_24"/>
          <p:cNvSpPr/>
          <p:nvPr/>
        </p:nvSpPr>
        <p:spPr>
          <a:xfrm rot="5400000">
            <a:off x="11426725" y="143525"/>
            <a:ext cx="602700" cy="596100"/>
          </a:xfrm>
          <a:prstGeom prst="halfFrame">
            <a:avLst>
              <a:gd name="adj1" fmla="val 33333"/>
              <a:gd name="adj2" fmla="val 33333"/>
            </a:avLst>
          </a:prstGeom>
          <a:solidFill>
            <a:srgbClr val="F7903B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83;g22d7d7cc017_0_24"/>
          <p:cNvSpPr/>
          <p:nvPr/>
        </p:nvSpPr>
        <p:spPr>
          <a:xfrm rot="-5400000">
            <a:off x="164725" y="6108450"/>
            <a:ext cx="590400" cy="565800"/>
          </a:xfrm>
          <a:prstGeom prst="halfFrame">
            <a:avLst>
              <a:gd name="adj1" fmla="val 33333"/>
              <a:gd name="adj2" fmla="val 33333"/>
            </a:avLst>
          </a:prstGeom>
          <a:solidFill>
            <a:srgbClr val="00206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8" name="Google Shape;88;g22d7d7cc017_0_34"/>
          <p:cNvPicPr preferRelativeResize="0"/>
          <p:nvPr/>
        </p:nvPicPr>
        <p:blipFill rotWithShape="1">
          <a:blip r:embed="rId3">
            <a:alphaModFix/>
          </a:blip>
          <a:srcRect l="52277" t="10500" r="23688" b="44318"/>
          <a:stretch/>
        </p:blipFill>
        <p:spPr>
          <a:xfrm rot="5400000">
            <a:off x="385725" y="-385725"/>
            <a:ext cx="1247849" cy="2019300"/>
          </a:xfrm>
          <a:prstGeom prst="rect">
            <a:avLst/>
          </a:prstGeom>
          <a:noFill/>
          <a:ln>
            <a:noFill/>
          </a:ln>
        </p:spPr>
      </p:pic>
      <p:sp>
        <p:nvSpPr>
          <p:cNvPr id="89" name="Google Shape;89;g22d7d7cc017_0_34"/>
          <p:cNvSpPr txBox="1">
            <a:spLocks noGrp="1"/>
          </p:cNvSpPr>
          <p:nvPr>
            <p:ph type="subTitle" idx="1"/>
          </p:nvPr>
        </p:nvSpPr>
        <p:spPr>
          <a:xfrm>
            <a:off x="2019300" y="483474"/>
            <a:ext cx="8791500" cy="650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ES" sz="2500" dirty="0">
                <a:solidFill>
                  <a:srgbClr val="002060"/>
                </a:solidFill>
                <a:latin typeface="Trebuchet MS"/>
                <a:ea typeface="Trebuchet MS"/>
                <a:cs typeface="Trebuchet MS"/>
                <a:sym typeface="Trebuchet MS"/>
              </a:rPr>
              <a:t>3. METODOLOGÍA/METHODOLOGY</a:t>
            </a:r>
            <a:endParaRPr sz="2500" dirty="0">
              <a:solidFill>
                <a:srgbClr val="002060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pic>
        <p:nvPicPr>
          <p:cNvPr id="90" name="Google Shape;90;g22d7d7cc017_0_34" descr="Logotipo&#10;&#10;Descripción generada automáticamente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9918420" y="6172118"/>
            <a:ext cx="2107704" cy="562054"/>
          </a:xfrm>
          <a:prstGeom prst="rect">
            <a:avLst/>
          </a:prstGeom>
          <a:noFill/>
          <a:ln>
            <a:noFill/>
          </a:ln>
        </p:spPr>
      </p:pic>
      <p:sp>
        <p:nvSpPr>
          <p:cNvPr id="91" name="Google Shape;91;g22d7d7cc017_0_34"/>
          <p:cNvSpPr txBox="1">
            <a:spLocks noGrp="1"/>
          </p:cNvSpPr>
          <p:nvPr>
            <p:ph type="ctrTitle"/>
          </p:nvPr>
        </p:nvSpPr>
        <p:spPr>
          <a:xfrm>
            <a:off x="3190450" y="6240825"/>
            <a:ext cx="6677400" cy="49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2800"/>
              <a:buFont typeface="Arial"/>
              <a:buNone/>
            </a:pPr>
            <a:r>
              <a:rPr lang="es-ES" sz="2000" b="1" dirty="0">
                <a:solidFill>
                  <a:srgbClr val="002060"/>
                </a:solidFill>
                <a:latin typeface="Trebuchet MS"/>
                <a:ea typeface="Trebuchet MS"/>
                <a:cs typeface="Trebuchet MS"/>
                <a:sym typeface="Trebuchet MS"/>
              </a:rPr>
              <a:t>XV CONGRESO INTERNACIONAL DE TURISMO Y TICS</a:t>
            </a:r>
            <a:endParaRPr sz="2200" b="1" dirty="0">
              <a:solidFill>
                <a:srgbClr val="002060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92" name="Google Shape;92;g22d7d7cc017_0_34"/>
          <p:cNvSpPr/>
          <p:nvPr/>
        </p:nvSpPr>
        <p:spPr>
          <a:xfrm rot="5400000">
            <a:off x="11426725" y="143525"/>
            <a:ext cx="602700" cy="596100"/>
          </a:xfrm>
          <a:prstGeom prst="halfFrame">
            <a:avLst>
              <a:gd name="adj1" fmla="val 33333"/>
              <a:gd name="adj2" fmla="val 33333"/>
            </a:avLst>
          </a:prstGeom>
          <a:solidFill>
            <a:srgbClr val="F7903B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93;g22d7d7cc017_0_34"/>
          <p:cNvSpPr/>
          <p:nvPr/>
        </p:nvSpPr>
        <p:spPr>
          <a:xfrm rot="-5400000">
            <a:off x="164725" y="6108450"/>
            <a:ext cx="590400" cy="565800"/>
          </a:xfrm>
          <a:prstGeom prst="halfFrame">
            <a:avLst>
              <a:gd name="adj1" fmla="val 33333"/>
              <a:gd name="adj2" fmla="val 33333"/>
            </a:avLst>
          </a:prstGeom>
          <a:solidFill>
            <a:srgbClr val="00206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8" name="Google Shape;98;g22d7d7cc017_0_44"/>
          <p:cNvPicPr preferRelativeResize="0"/>
          <p:nvPr/>
        </p:nvPicPr>
        <p:blipFill rotWithShape="1">
          <a:blip r:embed="rId3">
            <a:alphaModFix/>
          </a:blip>
          <a:srcRect l="52277" t="10500" r="23688" b="44318"/>
          <a:stretch/>
        </p:blipFill>
        <p:spPr>
          <a:xfrm rot="5400000">
            <a:off x="385725" y="-385725"/>
            <a:ext cx="1247849" cy="2019300"/>
          </a:xfrm>
          <a:prstGeom prst="rect">
            <a:avLst/>
          </a:prstGeom>
          <a:noFill/>
          <a:ln>
            <a:noFill/>
          </a:ln>
        </p:spPr>
      </p:pic>
      <p:sp>
        <p:nvSpPr>
          <p:cNvPr id="99" name="Google Shape;99;g22d7d7cc017_0_44"/>
          <p:cNvSpPr txBox="1">
            <a:spLocks noGrp="1"/>
          </p:cNvSpPr>
          <p:nvPr>
            <p:ph type="subTitle" idx="1"/>
          </p:nvPr>
        </p:nvSpPr>
        <p:spPr>
          <a:xfrm>
            <a:off x="2019300" y="166310"/>
            <a:ext cx="8791500" cy="650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ES" sz="2500" dirty="0">
                <a:solidFill>
                  <a:srgbClr val="002060"/>
                </a:solidFill>
                <a:latin typeface="Trebuchet MS"/>
                <a:ea typeface="Trebuchet MS"/>
                <a:cs typeface="Trebuchet MS"/>
                <a:sym typeface="Trebuchet MS"/>
              </a:rPr>
              <a:t>4. RESULTADOS/RESULTS</a:t>
            </a:r>
            <a:endParaRPr sz="2500" dirty="0">
              <a:solidFill>
                <a:srgbClr val="002060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pic>
        <p:nvPicPr>
          <p:cNvPr id="100" name="Google Shape;100;g22d7d7cc017_0_44" descr="Logotipo&#10;&#10;Descripción generada automáticamente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9918420" y="6172118"/>
            <a:ext cx="2107704" cy="562054"/>
          </a:xfrm>
          <a:prstGeom prst="rect">
            <a:avLst/>
          </a:prstGeom>
          <a:noFill/>
          <a:ln>
            <a:noFill/>
          </a:ln>
        </p:spPr>
      </p:pic>
      <p:sp>
        <p:nvSpPr>
          <p:cNvPr id="101" name="Google Shape;101;g22d7d7cc017_0_44"/>
          <p:cNvSpPr txBox="1">
            <a:spLocks noGrp="1"/>
          </p:cNvSpPr>
          <p:nvPr>
            <p:ph type="ctrTitle"/>
          </p:nvPr>
        </p:nvSpPr>
        <p:spPr>
          <a:xfrm>
            <a:off x="3190450" y="6240825"/>
            <a:ext cx="6677400" cy="49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2800"/>
              <a:buFont typeface="Arial"/>
              <a:buNone/>
            </a:pPr>
            <a:r>
              <a:rPr lang="es-ES" sz="2000" b="1" dirty="0">
                <a:solidFill>
                  <a:srgbClr val="002060"/>
                </a:solidFill>
                <a:latin typeface="Trebuchet MS"/>
                <a:ea typeface="Trebuchet MS"/>
                <a:cs typeface="Trebuchet MS"/>
                <a:sym typeface="Trebuchet MS"/>
              </a:rPr>
              <a:t>XV CONGRESO INTERNACIONAL DE TURISMO Y TICS</a:t>
            </a:r>
            <a:endParaRPr sz="2200" b="1" dirty="0">
              <a:solidFill>
                <a:srgbClr val="002060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102" name="Google Shape;102;g22d7d7cc017_0_44"/>
          <p:cNvSpPr/>
          <p:nvPr/>
        </p:nvSpPr>
        <p:spPr>
          <a:xfrm rot="5400000">
            <a:off x="11426725" y="143525"/>
            <a:ext cx="602700" cy="596100"/>
          </a:xfrm>
          <a:prstGeom prst="halfFrame">
            <a:avLst>
              <a:gd name="adj1" fmla="val 33333"/>
              <a:gd name="adj2" fmla="val 33333"/>
            </a:avLst>
          </a:prstGeom>
          <a:solidFill>
            <a:srgbClr val="F7903B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3" name="Google Shape;103;g22d7d7cc017_0_44"/>
          <p:cNvSpPr/>
          <p:nvPr/>
        </p:nvSpPr>
        <p:spPr>
          <a:xfrm rot="-5400000">
            <a:off x="164725" y="6108450"/>
            <a:ext cx="590400" cy="565800"/>
          </a:xfrm>
          <a:prstGeom prst="halfFrame">
            <a:avLst>
              <a:gd name="adj1" fmla="val 33333"/>
              <a:gd name="adj2" fmla="val 33333"/>
            </a:avLst>
          </a:prstGeom>
          <a:solidFill>
            <a:srgbClr val="00206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7">
          <a:extLst>
            <a:ext uri="{FF2B5EF4-FFF2-40B4-BE49-F238E27FC236}">
              <a16:creationId xmlns:a16="http://schemas.microsoft.com/office/drawing/2014/main" id="{BD3E46C1-A1AF-8F4C-9ECA-0B0F1A1DFCF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8" name="Google Shape;98;g22d7d7cc017_0_44">
            <a:extLst>
              <a:ext uri="{FF2B5EF4-FFF2-40B4-BE49-F238E27FC236}">
                <a16:creationId xmlns:a16="http://schemas.microsoft.com/office/drawing/2014/main" id="{E02CC5D2-27D8-EEAC-81EE-C9E996280CF7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 l="52277" t="10500" r="23688" b="44318"/>
          <a:stretch/>
        </p:blipFill>
        <p:spPr>
          <a:xfrm rot="5400000">
            <a:off x="385725" y="-385725"/>
            <a:ext cx="1247849" cy="2019300"/>
          </a:xfrm>
          <a:prstGeom prst="rect">
            <a:avLst/>
          </a:prstGeom>
          <a:noFill/>
          <a:ln>
            <a:noFill/>
          </a:ln>
        </p:spPr>
      </p:pic>
      <p:sp>
        <p:nvSpPr>
          <p:cNvPr id="99" name="Google Shape;99;g22d7d7cc017_0_44">
            <a:extLst>
              <a:ext uri="{FF2B5EF4-FFF2-40B4-BE49-F238E27FC236}">
                <a16:creationId xmlns:a16="http://schemas.microsoft.com/office/drawing/2014/main" id="{6F0DA934-CFFC-EF94-2919-78E514910C24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2019300" y="166310"/>
            <a:ext cx="8791500" cy="650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ES" sz="2500" dirty="0">
                <a:solidFill>
                  <a:srgbClr val="002060"/>
                </a:solidFill>
                <a:latin typeface="Trebuchet MS"/>
                <a:ea typeface="Trebuchet MS"/>
                <a:cs typeface="Trebuchet MS"/>
                <a:sym typeface="Trebuchet MS"/>
              </a:rPr>
              <a:t>5. CONCLUSIONES/CONCLUSIONS</a:t>
            </a:r>
            <a:endParaRPr sz="2500" dirty="0">
              <a:solidFill>
                <a:srgbClr val="002060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pic>
        <p:nvPicPr>
          <p:cNvPr id="100" name="Google Shape;100;g22d7d7cc017_0_44" descr="Logotipo&#10;&#10;Descripción generada automáticamente">
            <a:extLst>
              <a:ext uri="{FF2B5EF4-FFF2-40B4-BE49-F238E27FC236}">
                <a16:creationId xmlns:a16="http://schemas.microsoft.com/office/drawing/2014/main" id="{A3493A0E-B984-EE14-959A-922A7875DC5E}"/>
              </a:ext>
            </a:extLst>
          </p:cNvPr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9918420" y="6172118"/>
            <a:ext cx="2107704" cy="562054"/>
          </a:xfrm>
          <a:prstGeom prst="rect">
            <a:avLst/>
          </a:prstGeom>
          <a:noFill/>
          <a:ln>
            <a:noFill/>
          </a:ln>
        </p:spPr>
      </p:pic>
      <p:sp>
        <p:nvSpPr>
          <p:cNvPr id="101" name="Google Shape;101;g22d7d7cc017_0_44">
            <a:extLst>
              <a:ext uri="{FF2B5EF4-FFF2-40B4-BE49-F238E27FC236}">
                <a16:creationId xmlns:a16="http://schemas.microsoft.com/office/drawing/2014/main" id="{75CB19FB-FFDC-03AF-B6D6-6E2D7DAA12E7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3190450" y="6240825"/>
            <a:ext cx="6677400" cy="49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2800"/>
              <a:buFont typeface="Arial"/>
              <a:buNone/>
            </a:pPr>
            <a:r>
              <a:rPr lang="es-ES" sz="2000" b="1" dirty="0">
                <a:solidFill>
                  <a:srgbClr val="002060"/>
                </a:solidFill>
                <a:latin typeface="Trebuchet MS"/>
                <a:ea typeface="Trebuchet MS"/>
                <a:cs typeface="Trebuchet MS"/>
                <a:sym typeface="Trebuchet MS"/>
              </a:rPr>
              <a:t>XV CONGRESO INTERNACIONAL DE TURISMO Y TICS</a:t>
            </a:r>
            <a:endParaRPr sz="2200" b="1" dirty="0">
              <a:solidFill>
                <a:srgbClr val="002060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102" name="Google Shape;102;g22d7d7cc017_0_44">
            <a:extLst>
              <a:ext uri="{FF2B5EF4-FFF2-40B4-BE49-F238E27FC236}">
                <a16:creationId xmlns:a16="http://schemas.microsoft.com/office/drawing/2014/main" id="{15AD464A-6D66-5974-3870-8DE426BEEE34}"/>
              </a:ext>
            </a:extLst>
          </p:cNvPr>
          <p:cNvSpPr/>
          <p:nvPr/>
        </p:nvSpPr>
        <p:spPr>
          <a:xfrm rot="5400000">
            <a:off x="11426725" y="143525"/>
            <a:ext cx="602700" cy="596100"/>
          </a:xfrm>
          <a:prstGeom prst="halfFrame">
            <a:avLst>
              <a:gd name="adj1" fmla="val 33333"/>
              <a:gd name="adj2" fmla="val 33333"/>
            </a:avLst>
          </a:prstGeom>
          <a:solidFill>
            <a:srgbClr val="F7903B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3" name="Google Shape;103;g22d7d7cc017_0_44">
            <a:extLst>
              <a:ext uri="{FF2B5EF4-FFF2-40B4-BE49-F238E27FC236}">
                <a16:creationId xmlns:a16="http://schemas.microsoft.com/office/drawing/2014/main" id="{C117A563-F2E7-C1D3-325C-FBD8174768AC}"/>
              </a:ext>
            </a:extLst>
          </p:cNvPr>
          <p:cNvSpPr/>
          <p:nvPr/>
        </p:nvSpPr>
        <p:spPr>
          <a:xfrm rot="-5400000">
            <a:off x="164725" y="6108450"/>
            <a:ext cx="590400" cy="565800"/>
          </a:xfrm>
          <a:prstGeom prst="halfFrame">
            <a:avLst>
              <a:gd name="adj1" fmla="val 33333"/>
              <a:gd name="adj2" fmla="val 33333"/>
            </a:avLst>
          </a:prstGeom>
          <a:solidFill>
            <a:srgbClr val="00206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79926778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prism/>
      </p:transition>
    </mc:Choice>
    <mc:Fallback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0" name="Google Shape;120;g22d7d7cc017_0_64"/>
          <p:cNvGrpSpPr/>
          <p:nvPr/>
        </p:nvGrpSpPr>
        <p:grpSpPr>
          <a:xfrm>
            <a:off x="10721200" y="6315000"/>
            <a:ext cx="1304937" cy="276300"/>
            <a:chOff x="10735525" y="164000"/>
            <a:chExt cx="1304937" cy="276300"/>
          </a:xfrm>
        </p:grpSpPr>
        <p:sp>
          <p:nvSpPr>
            <p:cNvPr id="121" name="Google Shape;121;g22d7d7cc017_0_64"/>
            <p:cNvSpPr/>
            <p:nvPr/>
          </p:nvSpPr>
          <p:spPr>
            <a:xfrm>
              <a:off x="10735525" y="164000"/>
              <a:ext cx="282300" cy="276300"/>
            </a:xfrm>
            <a:prstGeom prst="ellipse">
              <a:avLst/>
            </a:prstGeom>
            <a:solidFill>
              <a:srgbClr val="0020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" name="Google Shape;122;g22d7d7cc017_0_64"/>
            <p:cNvSpPr/>
            <p:nvPr/>
          </p:nvSpPr>
          <p:spPr>
            <a:xfrm>
              <a:off x="11758162" y="164000"/>
              <a:ext cx="282300" cy="276300"/>
            </a:xfrm>
            <a:prstGeom prst="ellipse">
              <a:avLst/>
            </a:prstGeom>
            <a:solidFill>
              <a:srgbClr val="0020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" name="Google Shape;123;g22d7d7cc017_0_64"/>
            <p:cNvSpPr/>
            <p:nvPr/>
          </p:nvSpPr>
          <p:spPr>
            <a:xfrm>
              <a:off x="11246841" y="164000"/>
              <a:ext cx="282300" cy="276300"/>
            </a:xfrm>
            <a:prstGeom prst="ellipse">
              <a:avLst/>
            </a:prstGeom>
            <a:solidFill>
              <a:srgbClr val="F7903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pic>
        <p:nvPicPr>
          <p:cNvPr id="125" name="Google Shape;125;g22d7d7cc017_0_64"/>
          <p:cNvPicPr preferRelativeResize="0"/>
          <p:nvPr/>
        </p:nvPicPr>
        <p:blipFill rotWithShape="1">
          <a:blip r:embed="rId3">
            <a:alphaModFix/>
          </a:blip>
          <a:srcRect l="52277" t="10500" r="23688" b="44318"/>
          <a:stretch/>
        </p:blipFill>
        <p:spPr>
          <a:xfrm rot="5400000">
            <a:off x="385725" y="-385725"/>
            <a:ext cx="1247849" cy="2019300"/>
          </a:xfrm>
          <a:prstGeom prst="rect">
            <a:avLst/>
          </a:prstGeom>
          <a:noFill/>
          <a:ln>
            <a:noFill/>
          </a:ln>
        </p:spPr>
      </p:pic>
      <p:sp>
        <p:nvSpPr>
          <p:cNvPr id="126" name="Google Shape;126;g22d7d7cc017_0_64"/>
          <p:cNvSpPr/>
          <p:nvPr/>
        </p:nvSpPr>
        <p:spPr>
          <a:xfrm rot="5400000">
            <a:off x="11426725" y="143525"/>
            <a:ext cx="602700" cy="596100"/>
          </a:xfrm>
          <a:prstGeom prst="halfFrame">
            <a:avLst>
              <a:gd name="adj1" fmla="val 33333"/>
              <a:gd name="adj2" fmla="val 33333"/>
            </a:avLst>
          </a:prstGeom>
          <a:solidFill>
            <a:srgbClr val="F7903B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g22d7d7cc017_0_64"/>
          <p:cNvSpPr/>
          <p:nvPr/>
        </p:nvSpPr>
        <p:spPr>
          <a:xfrm rot="-5400000">
            <a:off x="164725" y="6108450"/>
            <a:ext cx="590400" cy="565800"/>
          </a:xfrm>
          <a:prstGeom prst="halfFrame">
            <a:avLst>
              <a:gd name="adj1" fmla="val 33333"/>
              <a:gd name="adj2" fmla="val 33333"/>
            </a:avLst>
          </a:prstGeom>
          <a:solidFill>
            <a:srgbClr val="00206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" name="Google Shape;55;p1">
            <a:extLst>
              <a:ext uri="{FF2B5EF4-FFF2-40B4-BE49-F238E27FC236}">
                <a16:creationId xmlns:a16="http://schemas.microsoft.com/office/drawing/2014/main" id="{BDEBFA91-EEDC-F00B-3E5D-70EDACEAAFB7}"/>
              </a:ext>
            </a:extLst>
          </p:cNvPr>
          <p:cNvSpPr txBox="1">
            <a:spLocks/>
          </p:cNvSpPr>
          <p:nvPr/>
        </p:nvSpPr>
        <p:spPr>
          <a:xfrm>
            <a:off x="1636541" y="1017250"/>
            <a:ext cx="8918917" cy="24117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2500" lnSpcReduction="10000"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810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700"/>
              <a:buFont typeface="Arial"/>
              <a:buNone/>
              <a:defRPr sz="37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4925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700"/>
              <a:buFont typeface="Arial"/>
              <a:buNone/>
              <a:defRPr sz="37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4925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700"/>
              <a:buFont typeface="Arial"/>
              <a:buNone/>
              <a:defRPr sz="37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4925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700"/>
              <a:buFont typeface="Arial"/>
              <a:buNone/>
              <a:defRPr sz="37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4925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700"/>
              <a:buFont typeface="Arial"/>
              <a:buNone/>
              <a:defRPr sz="37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925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700"/>
              <a:buFont typeface="Arial"/>
              <a:buNone/>
              <a:defRPr sz="37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925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700"/>
              <a:buFont typeface="Arial"/>
              <a:buNone/>
              <a:defRPr sz="37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925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700"/>
              <a:buFont typeface="Arial"/>
              <a:buNone/>
              <a:defRPr sz="37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925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700"/>
              <a:buFont typeface="Arial"/>
              <a:buNone/>
              <a:defRPr sz="37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indent="0">
              <a:lnSpc>
                <a:spcPct val="120000"/>
              </a:lnSpc>
              <a:buClr>
                <a:srgbClr val="002060"/>
              </a:buClr>
              <a:buSzPts val="5000"/>
            </a:pPr>
            <a:r>
              <a:rPr lang="es-ES" sz="3200" b="1" dirty="0">
                <a:solidFill>
                  <a:srgbClr val="002060"/>
                </a:solidFill>
                <a:latin typeface="Trebuchet MS"/>
                <a:ea typeface="Trebuchet MS"/>
                <a:cs typeface="Trebuchet MS"/>
                <a:sym typeface="Trebuchet MS"/>
              </a:rPr>
              <a:t>TÍTULO DE TRABAJO/PAPER TITLE</a:t>
            </a:r>
          </a:p>
          <a:p>
            <a:pPr marL="0" indent="0">
              <a:lnSpc>
                <a:spcPct val="120000"/>
              </a:lnSpc>
              <a:buClr>
                <a:srgbClr val="002060"/>
              </a:buClr>
              <a:buSzPts val="5000"/>
            </a:pPr>
            <a:endParaRPr lang="es-ES" sz="3200" b="1" dirty="0">
              <a:solidFill>
                <a:srgbClr val="002060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0" indent="0">
              <a:lnSpc>
                <a:spcPct val="120000"/>
              </a:lnSpc>
              <a:buClr>
                <a:srgbClr val="002060"/>
              </a:buClr>
              <a:buSzPts val="5000"/>
            </a:pPr>
            <a:endParaRPr lang="es-ES" sz="2900" b="1" dirty="0">
              <a:solidFill>
                <a:srgbClr val="002060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0" indent="0">
              <a:lnSpc>
                <a:spcPct val="120000"/>
              </a:lnSpc>
              <a:buClr>
                <a:srgbClr val="002060"/>
              </a:buClr>
              <a:buSzPts val="5000"/>
            </a:pPr>
            <a:r>
              <a:rPr lang="es-ES" sz="2200" b="1" dirty="0">
                <a:solidFill>
                  <a:srgbClr val="002060"/>
                </a:solidFill>
                <a:latin typeface="Trebuchet MS"/>
                <a:ea typeface="Trebuchet MS"/>
                <a:cs typeface="Trebuchet MS"/>
                <a:sym typeface="Trebuchet MS"/>
              </a:rPr>
              <a:t>NOMBRES DE AUTORES</a:t>
            </a:r>
            <a:br>
              <a:rPr lang="es-ES" sz="2200" b="1" dirty="0">
                <a:solidFill>
                  <a:srgbClr val="002060"/>
                </a:solidFill>
                <a:latin typeface="Trebuchet MS"/>
                <a:ea typeface="Trebuchet MS"/>
                <a:cs typeface="Trebuchet MS"/>
                <a:sym typeface="Trebuchet MS"/>
              </a:rPr>
            </a:br>
            <a:r>
              <a:rPr lang="es-ES" sz="2200" b="1" dirty="0">
                <a:solidFill>
                  <a:srgbClr val="002060"/>
                </a:solidFill>
                <a:latin typeface="Trebuchet MS"/>
                <a:ea typeface="Trebuchet MS"/>
                <a:cs typeface="Trebuchet MS"/>
                <a:sym typeface="Trebuchet MS"/>
              </a:rPr>
              <a:t>AUTHORS´NAMES</a:t>
            </a:r>
          </a:p>
          <a:p>
            <a:pPr marL="0" indent="0">
              <a:lnSpc>
                <a:spcPct val="120000"/>
              </a:lnSpc>
              <a:buClr>
                <a:srgbClr val="002060"/>
              </a:buClr>
              <a:buSzPts val="5000"/>
            </a:pPr>
            <a:endParaRPr lang="es-ES" b="1" dirty="0">
              <a:latin typeface="Trebuchet MS"/>
              <a:ea typeface="Trebuchet MS"/>
              <a:cs typeface="Trebuchet MS"/>
              <a:sym typeface="Trebuchet MS"/>
            </a:endParaRPr>
          </a:p>
        </p:txBody>
      </p:sp>
      <p:pic>
        <p:nvPicPr>
          <p:cNvPr id="7" name="Google Shape;61;p1">
            <a:extLst>
              <a:ext uri="{FF2B5EF4-FFF2-40B4-BE49-F238E27FC236}">
                <a16:creationId xmlns:a16="http://schemas.microsoft.com/office/drawing/2014/main" id="{2F43F89A-B015-ACC0-FA07-077D20F18F64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937750" y="3429000"/>
            <a:ext cx="2316500" cy="2068825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Google Shape;54;p1">
            <a:extLst>
              <a:ext uri="{FF2B5EF4-FFF2-40B4-BE49-F238E27FC236}">
                <a16:creationId xmlns:a16="http://schemas.microsoft.com/office/drawing/2014/main" id="{DC7CE144-FF26-8FD3-F807-AE25B8527C81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2832150" y="5293729"/>
            <a:ext cx="6527700" cy="100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2800"/>
              <a:buFont typeface="Arial"/>
              <a:buNone/>
            </a:pPr>
            <a:r>
              <a:rPr lang="es-ES" sz="2000" b="1" dirty="0">
                <a:solidFill>
                  <a:srgbClr val="002060"/>
                </a:solidFill>
                <a:latin typeface="Trebuchet MS"/>
                <a:ea typeface="Trebuchet MS"/>
                <a:cs typeface="Trebuchet MS"/>
                <a:sym typeface="Trebuchet MS"/>
              </a:rPr>
              <a:t>XV CONGRESO INTERNACIONAL DE TURISMO Y TICS</a:t>
            </a:r>
            <a:endParaRPr sz="2000" b="1" dirty="0">
              <a:solidFill>
                <a:srgbClr val="002060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push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</TotalTime>
  <Words>98</Words>
  <Application>Microsoft Macintosh PowerPoint</Application>
  <PresentationFormat>Panorámica</PresentationFormat>
  <Paragraphs>20</Paragraphs>
  <Slides>7</Slides>
  <Notes>7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10" baseType="lpstr">
      <vt:lpstr>Arial</vt:lpstr>
      <vt:lpstr>Trebuchet MS</vt:lpstr>
      <vt:lpstr>Simple Light</vt:lpstr>
      <vt:lpstr>XV CONGRESO INTERNACIONAL DE TURISMO Y TICS</vt:lpstr>
      <vt:lpstr>XV CONGRESO INTERNACIONAL DE TURISMO Y TICS</vt:lpstr>
      <vt:lpstr>XV CONGRESO INTERNACIONAL DE TURISMO Y TICS</vt:lpstr>
      <vt:lpstr>XV CONGRESO INTERNACIONAL DE TURISMO Y TICS</vt:lpstr>
      <vt:lpstr>XV CONGRESO INTERNACIONAL DE TURISMO Y TICS</vt:lpstr>
      <vt:lpstr>XV CONGRESO INTERNACIONAL DE TURISMO Y TICS</vt:lpstr>
      <vt:lpstr>XV CONGRESO INTERNACIONAL DE TURISMO Y TICS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XIV CONGRESO INTERNACIONAL DE TURISMO Y TICS</dc:title>
  <dc:creator>usuario</dc:creator>
  <cp:lastModifiedBy>Natalia Hustova</cp:lastModifiedBy>
  <cp:revision>4</cp:revision>
  <dcterms:created xsi:type="dcterms:W3CDTF">2018-10-05T07:56:55Z</dcterms:created>
  <dcterms:modified xsi:type="dcterms:W3CDTF">2025-09-23T12:34:08Z</dcterms:modified>
</cp:coreProperties>
</file>